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8"/>
  </p:notesMasterIdLst>
  <p:sldIdLst>
    <p:sldId id="262" r:id="rId2"/>
    <p:sldId id="306" r:id="rId3"/>
    <p:sldId id="301" r:id="rId4"/>
    <p:sldId id="302" r:id="rId5"/>
    <p:sldId id="303" r:id="rId6"/>
    <p:sldId id="305" r:id="rId7"/>
    <p:sldId id="295" r:id="rId8"/>
    <p:sldId id="297" r:id="rId9"/>
    <p:sldId id="296" r:id="rId10"/>
    <p:sldId id="284" r:id="rId11"/>
    <p:sldId id="261" r:id="rId12"/>
    <p:sldId id="275" r:id="rId13"/>
    <p:sldId id="258" r:id="rId14"/>
    <p:sldId id="289" r:id="rId15"/>
    <p:sldId id="294" r:id="rId16"/>
    <p:sldId id="28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0DC"/>
    <a:srgbClr val="000000"/>
    <a:srgbClr val="0099FF"/>
    <a:srgbClr val="FF66FF"/>
    <a:srgbClr val="3366FF"/>
    <a:srgbClr val="FFFF66"/>
    <a:srgbClr val="FF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6790" autoAdjust="0"/>
  </p:normalViewPr>
  <p:slideViewPr>
    <p:cSldViewPr>
      <p:cViewPr varScale="1">
        <p:scale>
          <a:sx n="50" d="100"/>
          <a:sy n="50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D3279-5E77-4E80-9C88-74064D2100B4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79B85A-12FC-4C23-9457-793588961118}">
      <dgm:prSet phldrT="[Текст]" custT="1"/>
      <dgm:spPr/>
      <dgm:t>
        <a:bodyPr/>
        <a:lstStyle/>
        <a:p>
          <a:r>
            <a:rPr lang="ru-RU" sz="2400" b="1" smtClean="0">
              <a:effectLst/>
              <a:latin typeface="Times New Roman" pitchFamily="18" charset="0"/>
              <a:cs typeface="Times New Roman" pitchFamily="18" charset="0"/>
            </a:rPr>
            <a:t>Ключевые направления Антикризисной программы Республики Узбекистан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432EF773-7EAA-49B8-BABC-63E0DA46E800}" type="parTrans" cxnId="{52F03063-45BE-4627-B09F-2ADABB5350F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476C86A-9BFA-44CF-A71E-A9EA1113F37F}" type="sibTrans" cxnId="{52F03063-45BE-4627-B09F-2ADABB5350F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9214E0E7-5F24-47E5-94F0-AFA2B77A8659}">
      <dgm:prSet phldrT="[Текст]" custT="1"/>
      <dgm:spPr/>
      <dgm:t>
        <a:bodyPr/>
        <a:lstStyle/>
        <a:p>
          <a:r>
            <a:rPr lang="ru-RU" sz="2200" b="0" dirty="0" smtClean="0">
              <a:latin typeface="Times New Roman" pitchFamily="18" charset="0"/>
              <a:cs typeface="Times New Roman" pitchFamily="18" charset="0"/>
            </a:rPr>
            <a:t>Компенсация потерь от негативных последствий воздействия глобального финансово-экономического кризиса</a:t>
          </a:r>
          <a:endParaRPr lang="ru-RU" sz="2200" b="0" dirty="0">
            <a:latin typeface="Times New Roman" pitchFamily="18" charset="0"/>
            <a:cs typeface="Times New Roman" pitchFamily="18" charset="0"/>
          </a:endParaRPr>
        </a:p>
      </dgm:t>
    </dgm:pt>
    <dgm:pt modelId="{D5EA4364-275F-474C-9DB2-41D94C2336FD}" type="parTrans" cxnId="{59792EBB-2FB7-4193-A878-833E7CF5821F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12E1DF6-BC8D-498C-84EF-E77EE9884AE4}" type="sibTrans" cxnId="{59792EBB-2FB7-4193-A878-833E7CF5821F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F0D64799-3B16-425B-9550-6978BC5DC9FC}">
      <dgm:prSet phldrT="[Текст]" custT="1"/>
      <dgm:spPr/>
      <dgm:t>
        <a:bodyPr/>
        <a:lstStyle/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Повышение конкурентоспособности страны в среднесрочной и долгосрочной перспективе для того, чтобы выйти из глобального кризиса с модернизированной, технологически обновлённой экономикой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08CB75E4-67DB-44D8-BC61-ACEFEC5E382C}" type="parTrans" cxnId="{CD28C36B-C1A5-458D-9B9C-3EF68FAB071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B58C1CA-EB90-4084-8D20-9409E83B916E}" type="sibTrans" cxnId="{CD28C36B-C1A5-458D-9B9C-3EF68FAB071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7ECF0E37-018C-4570-8C26-8DE496EB740B}" type="pres">
      <dgm:prSet presAssocID="{83DD3279-5E77-4E80-9C88-74064D2100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2E6064-7F08-400D-B0DA-80E100542A5F}" type="pres">
      <dgm:prSet presAssocID="{F979B85A-12FC-4C23-9457-793588961118}" presName="hierRoot1" presStyleCnt="0"/>
      <dgm:spPr/>
    </dgm:pt>
    <dgm:pt modelId="{D89765E8-3ABE-4D66-8802-2C3ED72D2865}" type="pres">
      <dgm:prSet presAssocID="{F979B85A-12FC-4C23-9457-793588961118}" presName="composite" presStyleCnt="0"/>
      <dgm:spPr/>
    </dgm:pt>
    <dgm:pt modelId="{F1B731E2-9F33-4B27-A3E6-4EBB1DA4F8DF}" type="pres">
      <dgm:prSet presAssocID="{F979B85A-12FC-4C23-9457-793588961118}" presName="background" presStyleLbl="node0" presStyleIdx="0" presStyleCnt="1"/>
      <dgm:spPr/>
    </dgm:pt>
    <dgm:pt modelId="{74FE01F3-FBEB-400C-B122-3B7E435A0518}" type="pres">
      <dgm:prSet presAssocID="{F979B85A-12FC-4C23-9457-79358896111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3E020C-69C7-47A9-8685-83C122EAA727}" type="pres">
      <dgm:prSet presAssocID="{F979B85A-12FC-4C23-9457-793588961118}" presName="hierChild2" presStyleCnt="0"/>
      <dgm:spPr/>
    </dgm:pt>
    <dgm:pt modelId="{1963F7BB-6274-4911-BDA2-3C66DA9CB943}" type="pres">
      <dgm:prSet presAssocID="{D5EA4364-275F-474C-9DB2-41D94C2336F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1D7E7F3-B022-4E89-A631-32698C951381}" type="pres">
      <dgm:prSet presAssocID="{9214E0E7-5F24-47E5-94F0-AFA2B77A8659}" presName="hierRoot2" presStyleCnt="0"/>
      <dgm:spPr/>
    </dgm:pt>
    <dgm:pt modelId="{8151BACB-0E07-4790-AF70-F84547ABCE22}" type="pres">
      <dgm:prSet presAssocID="{9214E0E7-5F24-47E5-94F0-AFA2B77A8659}" presName="composite2" presStyleCnt="0"/>
      <dgm:spPr/>
    </dgm:pt>
    <dgm:pt modelId="{78305AB2-3CD6-4AF6-9B1A-3FC14635D5B8}" type="pres">
      <dgm:prSet presAssocID="{9214E0E7-5F24-47E5-94F0-AFA2B77A8659}" presName="background2" presStyleLbl="node2" presStyleIdx="0" presStyleCnt="2"/>
      <dgm:spPr/>
    </dgm:pt>
    <dgm:pt modelId="{B232E6B3-AD8F-4110-A398-E88DD9C24EFA}" type="pres">
      <dgm:prSet presAssocID="{9214E0E7-5F24-47E5-94F0-AFA2B77A865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0FDA2D-7EF3-4EC7-987C-A3F9B02EF50F}" type="pres">
      <dgm:prSet presAssocID="{9214E0E7-5F24-47E5-94F0-AFA2B77A8659}" presName="hierChild3" presStyleCnt="0"/>
      <dgm:spPr/>
    </dgm:pt>
    <dgm:pt modelId="{77687C99-D23A-4316-AC4F-050D4B51A0B1}" type="pres">
      <dgm:prSet presAssocID="{08CB75E4-67DB-44D8-BC61-ACEFEC5E382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44EC25C-DA8A-4316-BB2C-790480E0B8C8}" type="pres">
      <dgm:prSet presAssocID="{F0D64799-3B16-425B-9550-6978BC5DC9FC}" presName="hierRoot2" presStyleCnt="0"/>
      <dgm:spPr/>
    </dgm:pt>
    <dgm:pt modelId="{CF4DC135-4094-478B-AC9D-326BDB62D4B6}" type="pres">
      <dgm:prSet presAssocID="{F0D64799-3B16-425B-9550-6978BC5DC9FC}" presName="composite2" presStyleCnt="0"/>
      <dgm:spPr/>
    </dgm:pt>
    <dgm:pt modelId="{A6642E3C-24C6-45C0-9B8E-C90D8BD4F394}" type="pres">
      <dgm:prSet presAssocID="{F0D64799-3B16-425B-9550-6978BC5DC9FC}" presName="background2" presStyleLbl="node2" presStyleIdx="1" presStyleCnt="2"/>
      <dgm:spPr/>
    </dgm:pt>
    <dgm:pt modelId="{AE401AA0-2812-4C9A-BF9D-B48EA3E0BF9C}" type="pres">
      <dgm:prSet presAssocID="{F0D64799-3B16-425B-9550-6978BC5DC9F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333993-9015-440C-A63A-FDB9F5675E5D}" type="pres">
      <dgm:prSet presAssocID="{F0D64799-3B16-425B-9550-6978BC5DC9FC}" presName="hierChild3" presStyleCnt="0"/>
      <dgm:spPr/>
    </dgm:pt>
  </dgm:ptLst>
  <dgm:cxnLst>
    <dgm:cxn modelId="{CD28C36B-C1A5-458D-9B9C-3EF68FAB0710}" srcId="{F979B85A-12FC-4C23-9457-793588961118}" destId="{F0D64799-3B16-425B-9550-6978BC5DC9FC}" srcOrd="1" destOrd="0" parTransId="{08CB75E4-67DB-44D8-BC61-ACEFEC5E382C}" sibTransId="{BB58C1CA-EB90-4084-8D20-9409E83B916E}"/>
    <dgm:cxn modelId="{52F03063-45BE-4627-B09F-2ADABB5350F0}" srcId="{83DD3279-5E77-4E80-9C88-74064D2100B4}" destId="{F979B85A-12FC-4C23-9457-793588961118}" srcOrd="0" destOrd="0" parTransId="{432EF773-7EAA-49B8-BABC-63E0DA46E800}" sibTransId="{C476C86A-9BFA-44CF-A71E-A9EA1113F37F}"/>
    <dgm:cxn modelId="{8E54B60B-9CF7-4F1D-887F-646C3B09EEC3}" type="presOf" srcId="{F0D64799-3B16-425B-9550-6978BC5DC9FC}" destId="{AE401AA0-2812-4C9A-BF9D-B48EA3E0BF9C}" srcOrd="0" destOrd="0" presId="urn:microsoft.com/office/officeart/2005/8/layout/hierarchy1"/>
    <dgm:cxn modelId="{8CA06DC1-F6F2-4DD7-8019-4E0414637F63}" type="presOf" srcId="{D5EA4364-275F-474C-9DB2-41D94C2336FD}" destId="{1963F7BB-6274-4911-BDA2-3C66DA9CB943}" srcOrd="0" destOrd="0" presId="urn:microsoft.com/office/officeart/2005/8/layout/hierarchy1"/>
    <dgm:cxn modelId="{E717DD69-B383-46C0-AD61-EA2EEEC8CEDC}" type="presOf" srcId="{83DD3279-5E77-4E80-9C88-74064D2100B4}" destId="{7ECF0E37-018C-4570-8C26-8DE496EB740B}" srcOrd="0" destOrd="0" presId="urn:microsoft.com/office/officeart/2005/8/layout/hierarchy1"/>
    <dgm:cxn modelId="{EEA28A80-870D-46F8-B8CB-71CFB1750196}" type="presOf" srcId="{08CB75E4-67DB-44D8-BC61-ACEFEC5E382C}" destId="{77687C99-D23A-4316-AC4F-050D4B51A0B1}" srcOrd="0" destOrd="0" presId="urn:microsoft.com/office/officeart/2005/8/layout/hierarchy1"/>
    <dgm:cxn modelId="{EADE5D50-DDCF-40BA-A6AD-47F75B749D5A}" type="presOf" srcId="{9214E0E7-5F24-47E5-94F0-AFA2B77A8659}" destId="{B232E6B3-AD8F-4110-A398-E88DD9C24EFA}" srcOrd="0" destOrd="0" presId="urn:microsoft.com/office/officeart/2005/8/layout/hierarchy1"/>
    <dgm:cxn modelId="{74D07391-E24E-45BD-AF0C-AB13D124E4D8}" type="presOf" srcId="{F979B85A-12FC-4C23-9457-793588961118}" destId="{74FE01F3-FBEB-400C-B122-3B7E435A0518}" srcOrd="0" destOrd="0" presId="urn:microsoft.com/office/officeart/2005/8/layout/hierarchy1"/>
    <dgm:cxn modelId="{59792EBB-2FB7-4193-A878-833E7CF5821F}" srcId="{F979B85A-12FC-4C23-9457-793588961118}" destId="{9214E0E7-5F24-47E5-94F0-AFA2B77A8659}" srcOrd="0" destOrd="0" parTransId="{D5EA4364-275F-474C-9DB2-41D94C2336FD}" sibTransId="{C12E1DF6-BC8D-498C-84EF-E77EE9884AE4}"/>
    <dgm:cxn modelId="{1802E079-46DF-466B-B6B7-06A8117EE63F}" type="presParOf" srcId="{7ECF0E37-018C-4570-8C26-8DE496EB740B}" destId="{5A2E6064-7F08-400D-B0DA-80E100542A5F}" srcOrd="0" destOrd="0" presId="urn:microsoft.com/office/officeart/2005/8/layout/hierarchy1"/>
    <dgm:cxn modelId="{BD5BFB24-06B0-42B3-8189-D7351909BC6C}" type="presParOf" srcId="{5A2E6064-7F08-400D-B0DA-80E100542A5F}" destId="{D89765E8-3ABE-4D66-8802-2C3ED72D2865}" srcOrd="0" destOrd="0" presId="urn:microsoft.com/office/officeart/2005/8/layout/hierarchy1"/>
    <dgm:cxn modelId="{F3F4ABB2-3F44-428E-9849-05B6DFD813E8}" type="presParOf" srcId="{D89765E8-3ABE-4D66-8802-2C3ED72D2865}" destId="{F1B731E2-9F33-4B27-A3E6-4EBB1DA4F8DF}" srcOrd="0" destOrd="0" presId="urn:microsoft.com/office/officeart/2005/8/layout/hierarchy1"/>
    <dgm:cxn modelId="{ABCED5BE-792C-4D39-97B1-C6B94986521C}" type="presParOf" srcId="{D89765E8-3ABE-4D66-8802-2C3ED72D2865}" destId="{74FE01F3-FBEB-400C-B122-3B7E435A0518}" srcOrd="1" destOrd="0" presId="urn:microsoft.com/office/officeart/2005/8/layout/hierarchy1"/>
    <dgm:cxn modelId="{B05D4A6F-ED05-467A-93A8-4D5B7419B858}" type="presParOf" srcId="{5A2E6064-7F08-400D-B0DA-80E100542A5F}" destId="{0C3E020C-69C7-47A9-8685-83C122EAA727}" srcOrd="1" destOrd="0" presId="urn:microsoft.com/office/officeart/2005/8/layout/hierarchy1"/>
    <dgm:cxn modelId="{7EBC842D-1A39-4E34-9600-E66C7A6FBFC8}" type="presParOf" srcId="{0C3E020C-69C7-47A9-8685-83C122EAA727}" destId="{1963F7BB-6274-4911-BDA2-3C66DA9CB943}" srcOrd="0" destOrd="0" presId="urn:microsoft.com/office/officeart/2005/8/layout/hierarchy1"/>
    <dgm:cxn modelId="{A6463F37-5E3D-45B8-95A6-5827C1E4A195}" type="presParOf" srcId="{0C3E020C-69C7-47A9-8685-83C122EAA727}" destId="{A1D7E7F3-B022-4E89-A631-32698C951381}" srcOrd="1" destOrd="0" presId="urn:microsoft.com/office/officeart/2005/8/layout/hierarchy1"/>
    <dgm:cxn modelId="{09FA4E25-AEF5-4046-ABFF-8F94A25A4958}" type="presParOf" srcId="{A1D7E7F3-B022-4E89-A631-32698C951381}" destId="{8151BACB-0E07-4790-AF70-F84547ABCE22}" srcOrd="0" destOrd="0" presId="urn:microsoft.com/office/officeart/2005/8/layout/hierarchy1"/>
    <dgm:cxn modelId="{A06E6487-F837-4E7E-BF4A-5B142D61ED4E}" type="presParOf" srcId="{8151BACB-0E07-4790-AF70-F84547ABCE22}" destId="{78305AB2-3CD6-4AF6-9B1A-3FC14635D5B8}" srcOrd="0" destOrd="0" presId="urn:microsoft.com/office/officeart/2005/8/layout/hierarchy1"/>
    <dgm:cxn modelId="{138A6380-A196-4AAE-BE6E-9159C885C82F}" type="presParOf" srcId="{8151BACB-0E07-4790-AF70-F84547ABCE22}" destId="{B232E6B3-AD8F-4110-A398-E88DD9C24EFA}" srcOrd="1" destOrd="0" presId="urn:microsoft.com/office/officeart/2005/8/layout/hierarchy1"/>
    <dgm:cxn modelId="{245BA3C2-5D39-48D7-8394-EC2072684843}" type="presParOf" srcId="{A1D7E7F3-B022-4E89-A631-32698C951381}" destId="{280FDA2D-7EF3-4EC7-987C-A3F9B02EF50F}" srcOrd="1" destOrd="0" presId="urn:microsoft.com/office/officeart/2005/8/layout/hierarchy1"/>
    <dgm:cxn modelId="{BB11C33C-6010-4165-A69B-0AC68745136B}" type="presParOf" srcId="{0C3E020C-69C7-47A9-8685-83C122EAA727}" destId="{77687C99-D23A-4316-AC4F-050D4B51A0B1}" srcOrd="2" destOrd="0" presId="urn:microsoft.com/office/officeart/2005/8/layout/hierarchy1"/>
    <dgm:cxn modelId="{67E24C51-26F0-41AD-B178-739A786C1834}" type="presParOf" srcId="{0C3E020C-69C7-47A9-8685-83C122EAA727}" destId="{444EC25C-DA8A-4316-BB2C-790480E0B8C8}" srcOrd="3" destOrd="0" presId="urn:microsoft.com/office/officeart/2005/8/layout/hierarchy1"/>
    <dgm:cxn modelId="{9C1E3810-7539-436E-BB9A-4EA8F3F6FEE6}" type="presParOf" srcId="{444EC25C-DA8A-4316-BB2C-790480E0B8C8}" destId="{CF4DC135-4094-478B-AC9D-326BDB62D4B6}" srcOrd="0" destOrd="0" presId="urn:microsoft.com/office/officeart/2005/8/layout/hierarchy1"/>
    <dgm:cxn modelId="{60839E72-C858-4952-9DC6-87BE415B1D16}" type="presParOf" srcId="{CF4DC135-4094-478B-AC9D-326BDB62D4B6}" destId="{A6642E3C-24C6-45C0-9B8E-C90D8BD4F394}" srcOrd="0" destOrd="0" presId="urn:microsoft.com/office/officeart/2005/8/layout/hierarchy1"/>
    <dgm:cxn modelId="{057150E3-E9BF-4116-9BB6-331624F05C07}" type="presParOf" srcId="{CF4DC135-4094-478B-AC9D-326BDB62D4B6}" destId="{AE401AA0-2812-4C9A-BF9D-B48EA3E0BF9C}" srcOrd="1" destOrd="0" presId="urn:microsoft.com/office/officeart/2005/8/layout/hierarchy1"/>
    <dgm:cxn modelId="{5DABFE82-73E3-4D37-9447-50F867AEFE6B}" type="presParOf" srcId="{444EC25C-DA8A-4316-BB2C-790480E0B8C8}" destId="{1A333993-9015-440C-A63A-FDB9F5675E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2C776-A198-40B6-B22D-072F1CB7450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A01D66-6106-4C6F-8020-76E5B566942D}">
      <dgm:prSet phldrT="[Текст]" custT="1"/>
      <dgm:spPr/>
      <dgm:t>
        <a:bodyPr/>
        <a:lstStyle/>
        <a:p>
          <a:r>
            <a:rPr lang="uz-Cyrl-UZ" sz="1600" b="1" smtClean="0">
              <a:latin typeface="Times New Roman" pitchFamily="18" charset="0"/>
              <a:cs typeface="Times New Roman" pitchFamily="18" charset="0"/>
            </a:rPr>
            <a:t>Принят</a:t>
          </a:r>
          <a:r>
            <a:rPr lang="ru-RU" sz="1600" b="1" smtClean="0">
              <a:latin typeface="Times New Roman" pitchFamily="18" charset="0"/>
              <a:cs typeface="Times New Roman" pitchFamily="18" charset="0"/>
            </a:rPr>
            <a:t>ые меры по поддержке предприятий-экспортеров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482F95E-9478-4DF6-957E-F114D5103FBE}" type="parTrans" cxnId="{F7425C2F-E0AE-4E0E-A311-05CC0405327E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EE19D0-9B4A-4A6D-BB0F-3791D600C711}" type="sibTrans" cxnId="{F7425C2F-E0AE-4E0E-A311-05CC0405327E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04E36E-295A-4497-9EE7-E429B2286EC4}">
      <dgm:prSet phldrT="[Текст]"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Реструктуризация задолженности перед бюджетом и внебюджетными фондами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3782FDC7-2983-495B-9FDB-0939060E7319}" type="parTrans" cxnId="{48C1EDFA-3B3D-4EDD-93DE-1626A5C66806}">
      <dgm:prSet custT="1"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ADC09D-FB87-4AF4-BD5F-1564A3CE0EEF}" type="sibTrans" cxnId="{48C1EDFA-3B3D-4EDD-93DE-1626A5C66806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6665F8-CF54-43C9-B169-30181D936E6E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Ограничен рост цен на природный газ, электроэнергию и воду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B300294-6B23-4CF6-8CF8-B1602483205D}" type="parTrans" cxnId="{EAFFE72A-5C54-40E1-AD5B-9BDAA8639C77}">
      <dgm:prSet custT="1"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DF8555-9997-4B47-8AB2-FB51C3111156}" type="sibTrans" cxnId="{EAFFE72A-5C54-40E1-AD5B-9BDAA8639C77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1641DF-8C8B-4CD7-BB69-46E756A3400A}">
      <dgm:prSet phldrT="[Текст]"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Сокращены сроки возврата и  упрощён механизм возврата НДС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76626C2-2778-404C-A793-EE39A1371ED6}" type="parTrans" cxnId="{595A2F23-9C2E-4D39-8D70-03D0C5AD5652}">
      <dgm:prSet custT="1"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C679A5-1A29-484B-9BF0-12D0283EFBF1}" type="sibTrans" cxnId="{595A2F23-9C2E-4D39-8D70-03D0C5AD565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007C09-F870-4F93-8F61-5BE27730954C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Увеличены объемы и снижены ставки кредитования предприятий-экспортеров под оборотные средства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1B97A33-7617-4FBB-8B5A-D44CB8275E4A}" type="parTrans" cxnId="{8629467E-A4C8-4245-BDFD-674100F73DEC}">
      <dgm:prSet custT="1"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055C39-6454-47E1-A30B-756105F52119}" type="sibTrans" cxnId="{8629467E-A4C8-4245-BDFD-674100F73DEC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450039-9943-4DD0-8B72-0DC9F9FAC646}">
      <dgm:prSet phldrT="[Текст]"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Продлены ряд ранее предоставленных налоговых льгот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405C262-A6C8-4CDF-8AA0-BEFBFA9D204D}" type="parTrans" cxnId="{2AEA7BAC-195A-43A8-BC8B-8506A1D6A322}">
      <dgm:prSet custT="1"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6E1E6D-7641-48C1-94DC-A84420B4B480}" type="sibTrans" cxnId="{2AEA7BAC-195A-43A8-BC8B-8506A1D6A32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53968B-219E-489E-BAD4-4B72C8E5F7AE}">
      <dgm:prSet phldrT="[Текст]"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Увеличены сроки гарантий, предоставляемых коммерческими банками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4FD18A7-1F89-400E-9C9C-A2BED7C073A3}" type="parTrans" cxnId="{2E9B7E32-5E01-4388-9CF0-A5A43E5C9D26}">
      <dgm:prSet custT="1"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F94B62-C4D4-48B9-BC92-493A64FCE956}" type="sibTrans" cxnId="{2E9B7E32-5E01-4388-9CF0-A5A43E5C9D26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E91BD5-FBAF-4FD6-B3F4-0DA3060FCB5F}">
      <dgm:prSet phldrT="[Текст]"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Облегчены требования к срокам поступления валютной выручки от осуществленного экспорта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95117C0-EC0B-4AF1-AF9B-3F5E32349F27}" type="parTrans" cxnId="{F5706789-6678-4F41-A397-139DE2495DA8}">
      <dgm:prSet custT="1"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DC7FAF-F285-469C-B60C-DBA258FB36DB}" type="sibTrans" cxnId="{F5706789-6678-4F41-A397-139DE2495DA8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F72AE2-17AF-4942-8F80-328B7E53009A}">
      <dgm:prSet phldrT="[Текст]"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Предоставлено право реализовывать продукцию на экспорт ниже себестоимости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4A2FCA3-E7AC-4C3A-B9AE-53BFA8598BB8}" type="parTrans" cxnId="{705BD5F7-84AA-4E92-B04A-8C3DBDBC2A66}">
      <dgm:prSet custT="1"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6B1DB5-ECB0-438A-8D5F-D761A7BB4DFF}" type="sibTrans" cxnId="{705BD5F7-84AA-4E92-B04A-8C3DBDBC2A66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4E8195-7188-4394-BAF1-D59A8EFA3CB8}" type="pres">
      <dgm:prSet presAssocID="{70B2C776-A198-40B6-B22D-072F1CB745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CD7D07-CFB1-4B78-9E0B-457C87890707}" type="pres">
      <dgm:prSet presAssocID="{07A01D66-6106-4C6F-8020-76E5B566942D}" presName="root1" presStyleCnt="0"/>
      <dgm:spPr/>
      <dgm:t>
        <a:bodyPr/>
        <a:lstStyle/>
        <a:p>
          <a:endParaRPr lang="ru-RU"/>
        </a:p>
      </dgm:t>
    </dgm:pt>
    <dgm:pt modelId="{41DACAAD-2591-4253-95BA-DC8321473FED}" type="pres">
      <dgm:prSet presAssocID="{07A01D66-6106-4C6F-8020-76E5B566942D}" presName="LevelOneTextNode" presStyleLbl="node0" presStyleIdx="0" presStyleCnt="1" custScaleY="181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7EBAF4-CCF2-4F34-AE75-469D1A5677EF}" type="pres">
      <dgm:prSet presAssocID="{07A01D66-6106-4C6F-8020-76E5B566942D}" presName="level2hierChild" presStyleCnt="0"/>
      <dgm:spPr/>
      <dgm:t>
        <a:bodyPr/>
        <a:lstStyle/>
        <a:p>
          <a:endParaRPr lang="ru-RU"/>
        </a:p>
      </dgm:t>
    </dgm:pt>
    <dgm:pt modelId="{F82F2D39-C616-49CE-8CB3-6F14CA9AF5EB}" type="pres">
      <dgm:prSet presAssocID="{3782FDC7-2983-495B-9FDB-0939060E7319}" presName="conn2-1" presStyleLbl="parChTrans1D2" presStyleIdx="0" presStyleCnt="8"/>
      <dgm:spPr/>
      <dgm:t>
        <a:bodyPr/>
        <a:lstStyle/>
        <a:p>
          <a:endParaRPr lang="ru-RU"/>
        </a:p>
      </dgm:t>
    </dgm:pt>
    <dgm:pt modelId="{ED6A8A4C-E47B-4A71-B202-D37CB947E0EA}" type="pres">
      <dgm:prSet presAssocID="{3782FDC7-2983-495B-9FDB-0939060E7319}" presName="connTx" presStyleLbl="parChTrans1D2" presStyleIdx="0" presStyleCnt="8"/>
      <dgm:spPr/>
      <dgm:t>
        <a:bodyPr/>
        <a:lstStyle/>
        <a:p>
          <a:endParaRPr lang="ru-RU"/>
        </a:p>
      </dgm:t>
    </dgm:pt>
    <dgm:pt modelId="{730CAA4B-BC1E-4C45-9934-73463E2CB667}" type="pres">
      <dgm:prSet presAssocID="{E404E36E-295A-4497-9EE7-E429B2286EC4}" presName="root2" presStyleCnt="0"/>
      <dgm:spPr/>
      <dgm:t>
        <a:bodyPr/>
        <a:lstStyle/>
        <a:p>
          <a:endParaRPr lang="ru-RU"/>
        </a:p>
      </dgm:t>
    </dgm:pt>
    <dgm:pt modelId="{B7619C82-014F-45D7-B07E-5CEF9FF70544}" type="pres">
      <dgm:prSet presAssocID="{E404E36E-295A-4497-9EE7-E429B2286EC4}" presName="LevelTwoTextNode" presStyleLbl="node2" presStyleIdx="0" presStyleCnt="8" custScaleX="4041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1A08DF-8044-42B4-A31A-8BC8103FCCE7}" type="pres">
      <dgm:prSet presAssocID="{E404E36E-295A-4497-9EE7-E429B2286EC4}" presName="level3hierChild" presStyleCnt="0"/>
      <dgm:spPr/>
      <dgm:t>
        <a:bodyPr/>
        <a:lstStyle/>
        <a:p>
          <a:endParaRPr lang="ru-RU"/>
        </a:p>
      </dgm:t>
    </dgm:pt>
    <dgm:pt modelId="{D732BB25-0296-424C-A8B3-069FD0C803E5}" type="pres">
      <dgm:prSet presAssocID="{5B300294-6B23-4CF6-8CF8-B1602483205D}" presName="conn2-1" presStyleLbl="parChTrans1D2" presStyleIdx="1" presStyleCnt="8"/>
      <dgm:spPr/>
      <dgm:t>
        <a:bodyPr/>
        <a:lstStyle/>
        <a:p>
          <a:endParaRPr lang="ru-RU"/>
        </a:p>
      </dgm:t>
    </dgm:pt>
    <dgm:pt modelId="{1E8FB9D0-E969-4731-8A35-4C8890BED29B}" type="pres">
      <dgm:prSet presAssocID="{5B300294-6B23-4CF6-8CF8-B1602483205D}" presName="connTx" presStyleLbl="parChTrans1D2" presStyleIdx="1" presStyleCnt="8"/>
      <dgm:spPr/>
      <dgm:t>
        <a:bodyPr/>
        <a:lstStyle/>
        <a:p>
          <a:endParaRPr lang="ru-RU"/>
        </a:p>
      </dgm:t>
    </dgm:pt>
    <dgm:pt modelId="{DF1BB7B6-12AA-4201-B3E1-9FE1352311FE}" type="pres">
      <dgm:prSet presAssocID="{E56665F8-CF54-43C9-B169-30181D936E6E}" presName="root2" presStyleCnt="0"/>
      <dgm:spPr/>
      <dgm:t>
        <a:bodyPr/>
        <a:lstStyle/>
        <a:p>
          <a:endParaRPr lang="ru-RU"/>
        </a:p>
      </dgm:t>
    </dgm:pt>
    <dgm:pt modelId="{8CECE237-0C66-40B6-BE73-3E8C84A99FDE}" type="pres">
      <dgm:prSet presAssocID="{E56665F8-CF54-43C9-B169-30181D936E6E}" presName="LevelTwoTextNode" presStyleLbl="node2" presStyleIdx="1" presStyleCnt="8" custScaleX="4030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F1BE23-A994-4D9B-AE21-0008433A109D}" type="pres">
      <dgm:prSet presAssocID="{E56665F8-CF54-43C9-B169-30181D936E6E}" presName="level3hierChild" presStyleCnt="0"/>
      <dgm:spPr/>
      <dgm:t>
        <a:bodyPr/>
        <a:lstStyle/>
        <a:p>
          <a:endParaRPr lang="ru-RU"/>
        </a:p>
      </dgm:t>
    </dgm:pt>
    <dgm:pt modelId="{2560F386-ACEF-4BEC-9F74-4E6E7BCF1288}" type="pres">
      <dgm:prSet presAssocID="{276626C2-2778-404C-A793-EE39A1371ED6}" presName="conn2-1" presStyleLbl="parChTrans1D2" presStyleIdx="2" presStyleCnt="8"/>
      <dgm:spPr/>
      <dgm:t>
        <a:bodyPr/>
        <a:lstStyle/>
        <a:p>
          <a:endParaRPr lang="ru-RU"/>
        </a:p>
      </dgm:t>
    </dgm:pt>
    <dgm:pt modelId="{991E6BEC-97A9-4AC0-A707-145171396E98}" type="pres">
      <dgm:prSet presAssocID="{276626C2-2778-404C-A793-EE39A1371ED6}" presName="connTx" presStyleLbl="parChTrans1D2" presStyleIdx="2" presStyleCnt="8"/>
      <dgm:spPr/>
      <dgm:t>
        <a:bodyPr/>
        <a:lstStyle/>
        <a:p>
          <a:endParaRPr lang="ru-RU"/>
        </a:p>
      </dgm:t>
    </dgm:pt>
    <dgm:pt modelId="{D4090785-7273-4D23-B267-67363B165AB3}" type="pres">
      <dgm:prSet presAssocID="{F01641DF-8C8B-4CD7-BB69-46E756A3400A}" presName="root2" presStyleCnt="0"/>
      <dgm:spPr/>
      <dgm:t>
        <a:bodyPr/>
        <a:lstStyle/>
        <a:p>
          <a:endParaRPr lang="ru-RU"/>
        </a:p>
      </dgm:t>
    </dgm:pt>
    <dgm:pt modelId="{2A85DB99-4216-4AA2-99D5-60170AC68859}" type="pres">
      <dgm:prSet presAssocID="{F01641DF-8C8B-4CD7-BB69-46E756A3400A}" presName="LevelTwoTextNode" presStyleLbl="node2" presStyleIdx="2" presStyleCnt="8" custScaleX="4041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124A47-8858-4342-9D15-D66834340EF2}" type="pres">
      <dgm:prSet presAssocID="{F01641DF-8C8B-4CD7-BB69-46E756A3400A}" presName="level3hierChild" presStyleCnt="0"/>
      <dgm:spPr/>
      <dgm:t>
        <a:bodyPr/>
        <a:lstStyle/>
        <a:p>
          <a:endParaRPr lang="ru-RU"/>
        </a:p>
      </dgm:t>
    </dgm:pt>
    <dgm:pt modelId="{60FD09BD-37BA-4FF2-A224-091DA06CFA7F}" type="pres">
      <dgm:prSet presAssocID="{6405C262-A6C8-4CDF-8AA0-BEFBFA9D204D}" presName="conn2-1" presStyleLbl="parChTrans1D2" presStyleIdx="3" presStyleCnt="8"/>
      <dgm:spPr/>
      <dgm:t>
        <a:bodyPr/>
        <a:lstStyle/>
        <a:p>
          <a:endParaRPr lang="ru-RU"/>
        </a:p>
      </dgm:t>
    </dgm:pt>
    <dgm:pt modelId="{675A97D3-782A-4F18-ABEC-B84D168865AA}" type="pres">
      <dgm:prSet presAssocID="{6405C262-A6C8-4CDF-8AA0-BEFBFA9D204D}" presName="connTx" presStyleLbl="parChTrans1D2" presStyleIdx="3" presStyleCnt="8"/>
      <dgm:spPr/>
      <dgm:t>
        <a:bodyPr/>
        <a:lstStyle/>
        <a:p>
          <a:endParaRPr lang="ru-RU"/>
        </a:p>
      </dgm:t>
    </dgm:pt>
    <dgm:pt modelId="{876EC7A1-CCA2-4D6F-BC71-693AF922C8F8}" type="pres">
      <dgm:prSet presAssocID="{B1450039-9943-4DD0-8B72-0DC9F9FAC646}" presName="root2" presStyleCnt="0"/>
      <dgm:spPr/>
      <dgm:t>
        <a:bodyPr/>
        <a:lstStyle/>
        <a:p>
          <a:endParaRPr lang="ru-RU"/>
        </a:p>
      </dgm:t>
    </dgm:pt>
    <dgm:pt modelId="{49BE92D2-CC22-4236-9358-5F15172DBCA9}" type="pres">
      <dgm:prSet presAssocID="{B1450039-9943-4DD0-8B72-0DC9F9FAC646}" presName="LevelTwoTextNode" presStyleLbl="node2" presStyleIdx="3" presStyleCnt="8" custScaleX="400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2E2A57-8D88-489E-ADB7-BD5E9D31F54A}" type="pres">
      <dgm:prSet presAssocID="{B1450039-9943-4DD0-8B72-0DC9F9FAC646}" presName="level3hierChild" presStyleCnt="0"/>
      <dgm:spPr/>
      <dgm:t>
        <a:bodyPr/>
        <a:lstStyle/>
        <a:p>
          <a:endParaRPr lang="ru-RU"/>
        </a:p>
      </dgm:t>
    </dgm:pt>
    <dgm:pt modelId="{259BF52D-CBED-4AD9-8C0C-BA988EB23F6A}" type="pres">
      <dgm:prSet presAssocID="{E4FD18A7-1F89-400E-9C9C-A2BED7C073A3}" presName="conn2-1" presStyleLbl="parChTrans1D2" presStyleIdx="4" presStyleCnt="8"/>
      <dgm:spPr/>
      <dgm:t>
        <a:bodyPr/>
        <a:lstStyle/>
        <a:p>
          <a:endParaRPr lang="ru-RU"/>
        </a:p>
      </dgm:t>
    </dgm:pt>
    <dgm:pt modelId="{4E419D00-BAA5-41A9-896A-21303A7FE162}" type="pres">
      <dgm:prSet presAssocID="{E4FD18A7-1F89-400E-9C9C-A2BED7C073A3}" presName="connTx" presStyleLbl="parChTrans1D2" presStyleIdx="4" presStyleCnt="8"/>
      <dgm:spPr/>
      <dgm:t>
        <a:bodyPr/>
        <a:lstStyle/>
        <a:p>
          <a:endParaRPr lang="ru-RU"/>
        </a:p>
      </dgm:t>
    </dgm:pt>
    <dgm:pt modelId="{09C44945-E7B8-44D6-984B-45C09B92CEB2}" type="pres">
      <dgm:prSet presAssocID="{1353968B-219E-489E-BAD4-4B72C8E5F7AE}" presName="root2" presStyleCnt="0"/>
      <dgm:spPr/>
      <dgm:t>
        <a:bodyPr/>
        <a:lstStyle/>
        <a:p>
          <a:endParaRPr lang="ru-RU"/>
        </a:p>
      </dgm:t>
    </dgm:pt>
    <dgm:pt modelId="{FF7BCB19-8BC3-46EA-BEB6-3C1EDBE41798}" type="pres">
      <dgm:prSet presAssocID="{1353968B-219E-489E-BAD4-4B72C8E5F7AE}" presName="LevelTwoTextNode" presStyleLbl="node2" presStyleIdx="4" presStyleCnt="8" custScaleX="403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2450C0-E864-4AD7-886A-C84FC17698B3}" type="pres">
      <dgm:prSet presAssocID="{1353968B-219E-489E-BAD4-4B72C8E5F7AE}" presName="level3hierChild" presStyleCnt="0"/>
      <dgm:spPr/>
      <dgm:t>
        <a:bodyPr/>
        <a:lstStyle/>
        <a:p>
          <a:endParaRPr lang="ru-RU"/>
        </a:p>
      </dgm:t>
    </dgm:pt>
    <dgm:pt modelId="{0D3A0258-DC29-4A47-A139-9C8F22950F51}" type="pres">
      <dgm:prSet presAssocID="{995117C0-EC0B-4AF1-AF9B-3F5E32349F27}" presName="conn2-1" presStyleLbl="parChTrans1D2" presStyleIdx="5" presStyleCnt="8"/>
      <dgm:spPr/>
      <dgm:t>
        <a:bodyPr/>
        <a:lstStyle/>
        <a:p>
          <a:endParaRPr lang="ru-RU"/>
        </a:p>
      </dgm:t>
    </dgm:pt>
    <dgm:pt modelId="{BC54A1BD-C5FF-474D-9F29-6A73186755BD}" type="pres">
      <dgm:prSet presAssocID="{995117C0-EC0B-4AF1-AF9B-3F5E32349F27}" presName="connTx" presStyleLbl="parChTrans1D2" presStyleIdx="5" presStyleCnt="8"/>
      <dgm:spPr/>
      <dgm:t>
        <a:bodyPr/>
        <a:lstStyle/>
        <a:p>
          <a:endParaRPr lang="ru-RU"/>
        </a:p>
      </dgm:t>
    </dgm:pt>
    <dgm:pt modelId="{D9537F5B-1A29-440F-91A9-AA67BA995781}" type="pres">
      <dgm:prSet presAssocID="{0CE91BD5-FBAF-4FD6-B3F4-0DA3060FCB5F}" presName="root2" presStyleCnt="0"/>
      <dgm:spPr/>
      <dgm:t>
        <a:bodyPr/>
        <a:lstStyle/>
        <a:p>
          <a:endParaRPr lang="ru-RU"/>
        </a:p>
      </dgm:t>
    </dgm:pt>
    <dgm:pt modelId="{7FE5C6F6-56C5-40FC-8854-CFBDDEE2E516}" type="pres">
      <dgm:prSet presAssocID="{0CE91BD5-FBAF-4FD6-B3F4-0DA3060FCB5F}" presName="LevelTwoTextNode" presStyleLbl="node2" presStyleIdx="5" presStyleCnt="8" custScaleX="403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C23C4D-B020-4A0A-BAD3-6CB62144793D}" type="pres">
      <dgm:prSet presAssocID="{0CE91BD5-FBAF-4FD6-B3F4-0DA3060FCB5F}" presName="level3hierChild" presStyleCnt="0"/>
      <dgm:spPr/>
      <dgm:t>
        <a:bodyPr/>
        <a:lstStyle/>
        <a:p>
          <a:endParaRPr lang="ru-RU"/>
        </a:p>
      </dgm:t>
    </dgm:pt>
    <dgm:pt modelId="{DFEA7C0B-9306-4896-B79A-AA7C969F7A3A}" type="pres">
      <dgm:prSet presAssocID="{04A2FCA3-E7AC-4C3A-B9AE-53BFA8598BB8}" presName="conn2-1" presStyleLbl="parChTrans1D2" presStyleIdx="6" presStyleCnt="8"/>
      <dgm:spPr/>
      <dgm:t>
        <a:bodyPr/>
        <a:lstStyle/>
        <a:p>
          <a:endParaRPr lang="ru-RU"/>
        </a:p>
      </dgm:t>
    </dgm:pt>
    <dgm:pt modelId="{817560C0-E10F-4110-B412-2EF0084A0FE2}" type="pres">
      <dgm:prSet presAssocID="{04A2FCA3-E7AC-4C3A-B9AE-53BFA8598BB8}" presName="connTx" presStyleLbl="parChTrans1D2" presStyleIdx="6" presStyleCnt="8"/>
      <dgm:spPr/>
      <dgm:t>
        <a:bodyPr/>
        <a:lstStyle/>
        <a:p>
          <a:endParaRPr lang="ru-RU"/>
        </a:p>
      </dgm:t>
    </dgm:pt>
    <dgm:pt modelId="{3D467BE4-C047-46FD-81E2-5EAE3C93CB20}" type="pres">
      <dgm:prSet presAssocID="{30F72AE2-17AF-4942-8F80-328B7E53009A}" presName="root2" presStyleCnt="0"/>
      <dgm:spPr/>
      <dgm:t>
        <a:bodyPr/>
        <a:lstStyle/>
        <a:p>
          <a:endParaRPr lang="ru-RU"/>
        </a:p>
      </dgm:t>
    </dgm:pt>
    <dgm:pt modelId="{9E32BC61-9240-4A57-A116-FF8D0CFA0C50}" type="pres">
      <dgm:prSet presAssocID="{30F72AE2-17AF-4942-8F80-328B7E53009A}" presName="LevelTwoTextNode" presStyleLbl="node2" presStyleIdx="6" presStyleCnt="8" custScaleX="3978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49D1C0-2F2B-482A-8BE2-03F057B4D148}" type="pres">
      <dgm:prSet presAssocID="{30F72AE2-17AF-4942-8F80-328B7E53009A}" presName="level3hierChild" presStyleCnt="0"/>
      <dgm:spPr/>
      <dgm:t>
        <a:bodyPr/>
        <a:lstStyle/>
        <a:p>
          <a:endParaRPr lang="ru-RU"/>
        </a:p>
      </dgm:t>
    </dgm:pt>
    <dgm:pt modelId="{0297B8D4-4639-4684-8575-BA768CFD4C2D}" type="pres">
      <dgm:prSet presAssocID="{61B97A33-7617-4FBB-8B5A-D44CB8275E4A}" presName="conn2-1" presStyleLbl="parChTrans1D2" presStyleIdx="7" presStyleCnt="8"/>
      <dgm:spPr/>
      <dgm:t>
        <a:bodyPr/>
        <a:lstStyle/>
        <a:p>
          <a:endParaRPr lang="ru-RU"/>
        </a:p>
      </dgm:t>
    </dgm:pt>
    <dgm:pt modelId="{29DE097A-D71E-4CCA-A795-08F31FF6C886}" type="pres">
      <dgm:prSet presAssocID="{61B97A33-7617-4FBB-8B5A-D44CB8275E4A}" presName="connTx" presStyleLbl="parChTrans1D2" presStyleIdx="7" presStyleCnt="8"/>
      <dgm:spPr/>
      <dgm:t>
        <a:bodyPr/>
        <a:lstStyle/>
        <a:p>
          <a:endParaRPr lang="ru-RU"/>
        </a:p>
      </dgm:t>
    </dgm:pt>
    <dgm:pt modelId="{8C68E816-0F31-41AC-BFC1-3121FCD6E756}" type="pres">
      <dgm:prSet presAssocID="{4E007C09-F870-4F93-8F61-5BE27730954C}" presName="root2" presStyleCnt="0"/>
      <dgm:spPr/>
      <dgm:t>
        <a:bodyPr/>
        <a:lstStyle/>
        <a:p>
          <a:endParaRPr lang="ru-RU"/>
        </a:p>
      </dgm:t>
    </dgm:pt>
    <dgm:pt modelId="{6040DB20-4208-4FF5-83AF-E2B34B8F5383}" type="pres">
      <dgm:prSet presAssocID="{4E007C09-F870-4F93-8F61-5BE27730954C}" presName="LevelTwoTextNode" presStyleLbl="node2" presStyleIdx="7" presStyleCnt="8" custScaleX="403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EAC80A-8840-4199-99D8-5C31A8D594DE}" type="pres">
      <dgm:prSet presAssocID="{4E007C09-F870-4F93-8F61-5BE27730954C}" presName="level3hierChild" presStyleCnt="0"/>
      <dgm:spPr/>
      <dgm:t>
        <a:bodyPr/>
        <a:lstStyle/>
        <a:p>
          <a:endParaRPr lang="ru-RU"/>
        </a:p>
      </dgm:t>
    </dgm:pt>
  </dgm:ptLst>
  <dgm:cxnLst>
    <dgm:cxn modelId="{3A52C4FE-0039-41BF-8253-1296B49653D7}" type="presOf" srcId="{5B300294-6B23-4CF6-8CF8-B1602483205D}" destId="{1E8FB9D0-E969-4731-8A35-4C8890BED29B}" srcOrd="1" destOrd="0" presId="urn:microsoft.com/office/officeart/2008/layout/HorizontalMultiLevelHierarchy"/>
    <dgm:cxn modelId="{E09F957B-6B6D-4193-BCC3-21C168E211F3}" type="presOf" srcId="{E4FD18A7-1F89-400E-9C9C-A2BED7C073A3}" destId="{259BF52D-CBED-4AD9-8C0C-BA988EB23F6A}" srcOrd="0" destOrd="0" presId="urn:microsoft.com/office/officeart/2008/layout/HorizontalMultiLevelHierarchy"/>
    <dgm:cxn modelId="{3894FE93-57DA-48E0-AAC8-510B101E55E8}" type="presOf" srcId="{995117C0-EC0B-4AF1-AF9B-3F5E32349F27}" destId="{BC54A1BD-C5FF-474D-9F29-6A73186755BD}" srcOrd="1" destOrd="0" presId="urn:microsoft.com/office/officeart/2008/layout/HorizontalMultiLevelHierarchy"/>
    <dgm:cxn modelId="{063136AB-F95D-4C97-8E8D-7AC6A59F62C2}" type="presOf" srcId="{61B97A33-7617-4FBB-8B5A-D44CB8275E4A}" destId="{29DE097A-D71E-4CCA-A795-08F31FF6C886}" srcOrd="1" destOrd="0" presId="urn:microsoft.com/office/officeart/2008/layout/HorizontalMultiLevelHierarchy"/>
    <dgm:cxn modelId="{0BE06C22-9884-4541-BF8F-1BEFA4B38982}" type="presOf" srcId="{61B97A33-7617-4FBB-8B5A-D44CB8275E4A}" destId="{0297B8D4-4639-4684-8575-BA768CFD4C2D}" srcOrd="0" destOrd="0" presId="urn:microsoft.com/office/officeart/2008/layout/HorizontalMultiLevelHierarchy"/>
    <dgm:cxn modelId="{2F492694-269F-4797-AB27-BA4D929803CC}" type="presOf" srcId="{4E007C09-F870-4F93-8F61-5BE27730954C}" destId="{6040DB20-4208-4FF5-83AF-E2B34B8F5383}" srcOrd="0" destOrd="0" presId="urn:microsoft.com/office/officeart/2008/layout/HorizontalMultiLevelHierarchy"/>
    <dgm:cxn modelId="{595A2F23-9C2E-4D39-8D70-03D0C5AD5652}" srcId="{07A01D66-6106-4C6F-8020-76E5B566942D}" destId="{F01641DF-8C8B-4CD7-BB69-46E756A3400A}" srcOrd="2" destOrd="0" parTransId="{276626C2-2778-404C-A793-EE39A1371ED6}" sibTransId="{BFC679A5-1A29-484B-9BF0-12D0283EFBF1}"/>
    <dgm:cxn modelId="{A3362951-9D75-4C01-B426-941FB1525C33}" type="presOf" srcId="{F01641DF-8C8B-4CD7-BB69-46E756A3400A}" destId="{2A85DB99-4216-4AA2-99D5-60170AC68859}" srcOrd="0" destOrd="0" presId="urn:microsoft.com/office/officeart/2008/layout/HorizontalMultiLevelHierarchy"/>
    <dgm:cxn modelId="{9906F362-C98B-4915-95A3-BEFB95A86643}" type="presOf" srcId="{04A2FCA3-E7AC-4C3A-B9AE-53BFA8598BB8}" destId="{817560C0-E10F-4110-B412-2EF0084A0FE2}" srcOrd="1" destOrd="0" presId="urn:microsoft.com/office/officeart/2008/layout/HorizontalMultiLevelHierarchy"/>
    <dgm:cxn modelId="{0C0DF764-69DA-4ACA-AF56-0C8A405D6967}" type="presOf" srcId="{70B2C776-A198-40B6-B22D-072F1CB74501}" destId="{DE4E8195-7188-4394-BAF1-D59A8EFA3CB8}" srcOrd="0" destOrd="0" presId="urn:microsoft.com/office/officeart/2008/layout/HorizontalMultiLevelHierarchy"/>
    <dgm:cxn modelId="{1086767A-AA6B-4760-A3CD-D3890EB0CA58}" type="presOf" srcId="{276626C2-2778-404C-A793-EE39A1371ED6}" destId="{2560F386-ACEF-4BEC-9F74-4E6E7BCF1288}" srcOrd="0" destOrd="0" presId="urn:microsoft.com/office/officeart/2008/layout/HorizontalMultiLevelHierarchy"/>
    <dgm:cxn modelId="{2E9B7E32-5E01-4388-9CF0-A5A43E5C9D26}" srcId="{07A01D66-6106-4C6F-8020-76E5B566942D}" destId="{1353968B-219E-489E-BAD4-4B72C8E5F7AE}" srcOrd="4" destOrd="0" parTransId="{E4FD18A7-1F89-400E-9C9C-A2BED7C073A3}" sibTransId="{2AF94B62-C4D4-48B9-BC92-493A64FCE956}"/>
    <dgm:cxn modelId="{AC05B7E9-ACC6-465B-86FF-6C85292E08F2}" type="presOf" srcId="{E56665F8-CF54-43C9-B169-30181D936E6E}" destId="{8CECE237-0C66-40B6-BE73-3E8C84A99FDE}" srcOrd="0" destOrd="0" presId="urn:microsoft.com/office/officeart/2008/layout/HorizontalMultiLevelHierarchy"/>
    <dgm:cxn modelId="{4AF9C4C3-2CDF-4B4F-A798-B3DB20A3C986}" type="presOf" srcId="{0CE91BD5-FBAF-4FD6-B3F4-0DA3060FCB5F}" destId="{7FE5C6F6-56C5-40FC-8854-CFBDDEE2E516}" srcOrd="0" destOrd="0" presId="urn:microsoft.com/office/officeart/2008/layout/HorizontalMultiLevelHierarchy"/>
    <dgm:cxn modelId="{F7425C2F-E0AE-4E0E-A311-05CC0405327E}" srcId="{70B2C776-A198-40B6-B22D-072F1CB74501}" destId="{07A01D66-6106-4C6F-8020-76E5B566942D}" srcOrd="0" destOrd="0" parTransId="{4482F95E-9478-4DF6-957E-F114D5103FBE}" sibTransId="{08EE19D0-9B4A-4A6D-BB0F-3791D600C711}"/>
    <dgm:cxn modelId="{705BD5F7-84AA-4E92-B04A-8C3DBDBC2A66}" srcId="{07A01D66-6106-4C6F-8020-76E5B566942D}" destId="{30F72AE2-17AF-4942-8F80-328B7E53009A}" srcOrd="6" destOrd="0" parTransId="{04A2FCA3-E7AC-4C3A-B9AE-53BFA8598BB8}" sibTransId="{636B1DB5-ECB0-438A-8D5F-D761A7BB4DFF}"/>
    <dgm:cxn modelId="{EAFFE72A-5C54-40E1-AD5B-9BDAA8639C77}" srcId="{07A01D66-6106-4C6F-8020-76E5B566942D}" destId="{E56665F8-CF54-43C9-B169-30181D936E6E}" srcOrd="1" destOrd="0" parTransId="{5B300294-6B23-4CF6-8CF8-B1602483205D}" sibTransId="{29DF8555-9997-4B47-8AB2-FB51C3111156}"/>
    <dgm:cxn modelId="{5954FB8B-CD76-49CB-9167-FFF490ED1705}" type="presOf" srcId="{995117C0-EC0B-4AF1-AF9B-3F5E32349F27}" destId="{0D3A0258-DC29-4A47-A139-9C8F22950F51}" srcOrd="0" destOrd="0" presId="urn:microsoft.com/office/officeart/2008/layout/HorizontalMultiLevelHierarchy"/>
    <dgm:cxn modelId="{3A865A07-F5D9-4820-8939-0C45333DE715}" type="presOf" srcId="{1353968B-219E-489E-BAD4-4B72C8E5F7AE}" destId="{FF7BCB19-8BC3-46EA-BEB6-3C1EDBE41798}" srcOrd="0" destOrd="0" presId="urn:microsoft.com/office/officeart/2008/layout/HorizontalMultiLevelHierarchy"/>
    <dgm:cxn modelId="{59D68B19-DD45-4539-83CB-180977788BBC}" type="presOf" srcId="{E404E36E-295A-4497-9EE7-E429B2286EC4}" destId="{B7619C82-014F-45D7-B07E-5CEF9FF70544}" srcOrd="0" destOrd="0" presId="urn:microsoft.com/office/officeart/2008/layout/HorizontalMultiLevelHierarchy"/>
    <dgm:cxn modelId="{E3EBA074-F6DD-4E77-AD1A-179EDCACDA5B}" type="presOf" srcId="{6405C262-A6C8-4CDF-8AA0-BEFBFA9D204D}" destId="{60FD09BD-37BA-4FF2-A224-091DA06CFA7F}" srcOrd="0" destOrd="0" presId="urn:microsoft.com/office/officeart/2008/layout/HorizontalMultiLevelHierarchy"/>
    <dgm:cxn modelId="{62100F9F-05D4-4C87-B3E3-43423B2C3C84}" type="presOf" srcId="{30F72AE2-17AF-4942-8F80-328B7E53009A}" destId="{9E32BC61-9240-4A57-A116-FF8D0CFA0C50}" srcOrd="0" destOrd="0" presId="urn:microsoft.com/office/officeart/2008/layout/HorizontalMultiLevelHierarchy"/>
    <dgm:cxn modelId="{E1A7A0DC-4EFB-4F6D-AFE1-ABC9228EEB51}" type="presOf" srcId="{07A01D66-6106-4C6F-8020-76E5B566942D}" destId="{41DACAAD-2591-4253-95BA-DC8321473FED}" srcOrd="0" destOrd="0" presId="urn:microsoft.com/office/officeart/2008/layout/HorizontalMultiLevelHierarchy"/>
    <dgm:cxn modelId="{5DA5F782-28BC-48D5-B201-D73F02F99871}" type="presOf" srcId="{3782FDC7-2983-495B-9FDB-0939060E7319}" destId="{F82F2D39-C616-49CE-8CB3-6F14CA9AF5EB}" srcOrd="0" destOrd="0" presId="urn:microsoft.com/office/officeart/2008/layout/HorizontalMultiLevelHierarchy"/>
    <dgm:cxn modelId="{59E2DCC4-2A00-43E1-932C-F795A31633E4}" type="presOf" srcId="{04A2FCA3-E7AC-4C3A-B9AE-53BFA8598BB8}" destId="{DFEA7C0B-9306-4896-B79A-AA7C969F7A3A}" srcOrd="0" destOrd="0" presId="urn:microsoft.com/office/officeart/2008/layout/HorizontalMultiLevelHierarchy"/>
    <dgm:cxn modelId="{CD168A32-B549-42F9-B2E9-8FACDD97A8F6}" type="presOf" srcId="{B1450039-9943-4DD0-8B72-0DC9F9FAC646}" destId="{49BE92D2-CC22-4236-9358-5F15172DBCA9}" srcOrd="0" destOrd="0" presId="urn:microsoft.com/office/officeart/2008/layout/HorizontalMultiLevelHierarchy"/>
    <dgm:cxn modelId="{0AB99EAB-AFF5-40B3-9D81-2FCE7BE22F99}" type="presOf" srcId="{5B300294-6B23-4CF6-8CF8-B1602483205D}" destId="{D732BB25-0296-424C-A8B3-069FD0C803E5}" srcOrd="0" destOrd="0" presId="urn:microsoft.com/office/officeart/2008/layout/HorizontalMultiLevelHierarchy"/>
    <dgm:cxn modelId="{75EE0FD3-D008-429C-87B5-80325C0F903E}" type="presOf" srcId="{6405C262-A6C8-4CDF-8AA0-BEFBFA9D204D}" destId="{675A97D3-782A-4F18-ABEC-B84D168865AA}" srcOrd="1" destOrd="0" presId="urn:microsoft.com/office/officeart/2008/layout/HorizontalMultiLevelHierarchy"/>
    <dgm:cxn modelId="{8629467E-A4C8-4245-BDFD-674100F73DEC}" srcId="{07A01D66-6106-4C6F-8020-76E5B566942D}" destId="{4E007C09-F870-4F93-8F61-5BE27730954C}" srcOrd="7" destOrd="0" parTransId="{61B97A33-7617-4FBB-8B5A-D44CB8275E4A}" sibTransId="{29055C39-6454-47E1-A30B-756105F52119}"/>
    <dgm:cxn modelId="{B575A761-54E9-4A7F-BB4F-F3CD5FDA350E}" type="presOf" srcId="{276626C2-2778-404C-A793-EE39A1371ED6}" destId="{991E6BEC-97A9-4AC0-A707-145171396E98}" srcOrd="1" destOrd="0" presId="urn:microsoft.com/office/officeart/2008/layout/HorizontalMultiLevelHierarchy"/>
    <dgm:cxn modelId="{48C1EDFA-3B3D-4EDD-93DE-1626A5C66806}" srcId="{07A01D66-6106-4C6F-8020-76E5B566942D}" destId="{E404E36E-295A-4497-9EE7-E429B2286EC4}" srcOrd="0" destOrd="0" parTransId="{3782FDC7-2983-495B-9FDB-0939060E7319}" sibTransId="{EDADC09D-FB87-4AF4-BD5F-1564A3CE0EEF}"/>
    <dgm:cxn modelId="{2AEA7BAC-195A-43A8-BC8B-8506A1D6A322}" srcId="{07A01D66-6106-4C6F-8020-76E5B566942D}" destId="{B1450039-9943-4DD0-8B72-0DC9F9FAC646}" srcOrd="3" destOrd="0" parTransId="{6405C262-A6C8-4CDF-8AA0-BEFBFA9D204D}" sibTransId="{7D6E1E6D-7641-48C1-94DC-A84420B4B480}"/>
    <dgm:cxn modelId="{F5706789-6678-4F41-A397-139DE2495DA8}" srcId="{07A01D66-6106-4C6F-8020-76E5B566942D}" destId="{0CE91BD5-FBAF-4FD6-B3F4-0DA3060FCB5F}" srcOrd="5" destOrd="0" parTransId="{995117C0-EC0B-4AF1-AF9B-3F5E32349F27}" sibTransId="{64DC7FAF-F285-469C-B60C-DBA258FB36DB}"/>
    <dgm:cxn modelId="{16ED3D4E-2B69-4660-BECE-F81BFD654845}" type="presOf" srcId="{3782FDC7-2983-495B-9FDB-0939060E7319}" destId="{ED6A8A4C-E47B-4A71-B202-D37CB947E0EA}" srcOrd="1" destOrd="0" presId="urn:microsoft.com/office/officeart/2008/layout/HorizontalMultiLevelHierarchy"/>
    <dgm:cxn modelId="{C0F5E5D5-E99D-4008-8E1E-128E433ED1EF}" type="presOf" srcId="{E4FD18A7-1F89-400E-9C9C-A2BED7C073A3}" destId="{4E419D00-BAA5-41A9-896A-21303A7FE162}" srcOrd="1" destOrd="0" presId="urn:microsoft.com/office/officeart/2008/layout/HorizontalMultiLevelHierarchy"/>
    <dgm:cxn modelId="{EC4D52D6-9202-4BDC-A899-09D6CDD324C3}" type="presParOf" srcId="{DE4E8195-7188-4394-BAF1-D59A8EFA3CB8}" destId="{87CD7D07-CFB1-4B78-9E0B-457C87890707}" srcOrd="0" destOrd="0" presId="urn:microsoft.com/office/officeart/2008/layout/HorizontalMultiLevelHierarchy"/>
    <dgm:cxn modelId="{C2EAEE2D-ECFC-4ED2-83CC-61C4FDF245C2}" type="presParOf" srcId="{87CD7D07-CFB1-4B78-9E0B-457C87890707}" destId="{41DACAAD-2591-4253-95BA-DC8321473FED}" srcOrd="0" destOrd="0" presId="urn:microsoft.com/office/officeart/2008/layout/HorizontalMultiLevelHierarchy"/>
    <dgm:cxn modelId="{90D43690-4136-4F99-BDB6-74D710D48D6A}" type="presParOf" srcId="{87CD7D07-CFB1-4B78-9E0B-457C87890707}" destId="{4C7EBAF4-CCF2-4F34-AE75-469D1A5677EF}" srcOrd="1" destOrd="0" presId="urn:microsoft.com/office/officeart/2008/layout/HorizontalMultiLevelHierarchy"/>
    <dgm:cxn modelId="{6022EF48-C77C-4DA6-A64C-85B39360C599}" type="presParOf" srcId="{4C7EBAF4-CCF2-4F34-AE75-469D1A5677EF}" destId="{F82F2D39-C616-49CE-8CB3-6F14CA9AF5EB}" srcOrd="0" destOrd="0" presId="urn:microsoft.com/office/officeart/2008/layout/HorizontalMultiLevelHierarchy"/>
    <dgm:cxn modelId="{EA739106-BE88-4C90-9E48-89EED6AC5912}" type="presParOf" srcId="{F82F2D39-C616-49CE-8CB3-6F14CA9AF5EB}" destId="{ED6A8A4C-E47B-4A71-B202-D37CB947E0EA}" srcOrd="0" destOrd="0" presId="urn:microsoft.com/office/officeart/2008/layout/HorizontalMultiLevelHierarchy"/>
    <dgm:cxn modelId="{CCC9ADCA-9A8D-4D8C-A9D4-1A1FFE6DC4BB}" type="presParOf" srcId="{4C7EBAF4-CCF2-4F34-AE75-469D1A5677EF}" destId="{730CAA4B-BC1E-4C45-9934-73463E2CB667}" srcOrd="1" destOrd="0" presId="urn:microsoft.com/office/officeart/2008/layout/HorizontalMultiLevelHierarchy"/>
    <dgm:cxn modelId="{10733CE4-E223-4D22-8606-2120E8D17786}" type="presParOf" srcId="{730CAA4B-BC1E-4C45-9934-73463E2CB667}" destId="{B7619C82-014F-45D7-B07E-5CEF9FF70544}" srcOrd="0" destOrd="0" presId="urn:microsoft.com/office/officeart/2008/layout/HorizontalMultiLevelHierarchy"/>
    <dgm:cxn modelId="{4F74E1B2-B50F-45F3-A3D3-63F4709A2D8C}" type="presParOf" srcId="{730CAA4B-BC1E-4C45-9934-73463E2CB667}" destId="{181A08DF-8044-42B4-A31A-8BC8103FCCE7}" srcOrd="1" destOrd="0" presId="urn:microsoft.com/office/officeart/2008/layout/HorizontalMultiLevelHierarchy"/>
    <dgm:cxn modelId="{D1BC8137-45CA-4BBF-8F26-232CFAA33F7E}" type="presParOf" srcId="{4C7EBAF4-CCF2-4F34-AE75-469D1A5677EF}" destId="{D732BB25-0296-424C-A8B3-069FD0C803E5}" srcOrd="2" destOrd="0" presId="urn:microsoft.com/office/officeart/2008/layout/HorizontalMultiLevelHierarchy"/>
    <dgm:cxn modelId="{CD46FB8F-466B-40CE-92CA-F0EA98A7DD44}" type="presParOf" srcId="{D732BB25-0296-424C-A8B3-069FD0C803E5}" destId="{1E8FB9D0-E969-4731-8A35-4C8890BED29B}" srcOrd="0" destOrd="0" presId="urn:microsoft.com/office/officeart/2008/layout/HorizontalMultiLevelHierarchy"/>
    <dgm:cxn modelId="{B42F6280-B5AB-4FE6-944E-8DEFB1956FD6}" type="presParOf" srcId="{4C7EBAF4-CCF2-4F34-AE75-469D1A5677EF}" destId="{DF1BB7B6-12AA-4201-B3E1-9FE1352311FE}" srcOrd="3" destOrd="0" presId="urn:microsoft.com/office/officeart/2008/layout/HorizontalMultiLevelHierarchy"/>
    <dgm:cxn modelId="{70F59911-6704-414A-9CA9-852C2C465A2E}" type="presParOf" srcId="{DF1BB7B6-12AA-4201-B3E1-9FE1352311FE}" destId="{8CECE237-0C66-40B6-BE73-3E8C84A99FDE}" srcOrd="0" destOrd="0" presId="urn:microsoft.com/office/officeart/2008/layout/HorizontalMultiLevelHierarchy"/>
    <dgm:cxn modelId="{03091D5F-3E87-4E93-9D34-ED92BE76E9B1}" type="presParOf" srcId="{DF1BB7B6-12AA-4201-B3E1-9FE1352311FE}" destId="{93F1BE23-A994-4D9B-AE21-0008433A109D}" srcOrd="1" destOrd="0" presId="urn:microsoft.com/office/officeart/2008/layout/HorizontalMultiLevelHierarchy"/>
    <dgm:cxn modelId="{2F2481B2-286F-4E64-A8B0-ED3BD0DFE826}" type="presParOf" srcId="{4C7EBAF4-CCF2-4F34-AE75-469D1A5677EF}" destId="{2560F386-ACEF-4BEC-9F74-4E6E7BCF1288}" srcOrd="4" destOrd="0" presId="urn:microsoft.com/office/officeart/2008/layout/HorizontalMultiLevelHierarchy"/>
    <dgm:cxn modelId="{7664C458-3840-49C8-8EE5-EEEC57D61639}" type="presParOf" srcId="{2560F386-ACEF-4BEC-9F74-4E6E7BCF1288}" destId="{991E6BEC-97A9-4AC0-A707-145171396E98}" srcOrd="0" destOrd="0" presId="urn:microsoft.com/office/officeart/2008/layout/HorizontalMultiLevelHierarchy"/>
    <dgm:cxn modelId="{6E7CA0D3-C475-484D-8307-3DB55513F989}" type="presParOf" srcId="{4C7EBAF4-CCF2-4F34-AE75-469D1A5677EF}" destId="{D4090785-7273-4D23-B267-67363B165AB3}" srcOrd="5" destOrd="0" presId="urn:microsoft.com/office/officeart/2008/layout/HorizontalMultiLevelHierarchy"/>
    <dgm:cxn modelId="{74D29A21-5CDE-4C93-AEFF-3C9C6A91452A}" type="presParOf" srcId="{D4090785-7273-4D23-B267-67363B165AB3}" destId="{2A85DB99-4216-4AA2-99D5-60170AC68859}" srcOrd="0" destOrd="0" presId="urn:microsoft.com/office/officeart/2008/layout/HorizontalMultiLevelHierarchy"/>
    <dgm:cxn modelId="{249BE7FC-1391-497B-A76A-88065F1A871B}" type="presParOf" srcId="{D4090785-7273-4D23-B267-67363B165AB3}" destId="{47124A47-8858-4342-9D15-D66834340EF2}" srcOrd="1" destOrd="0" presId="urn:microsoft.com/office/officeart/2008/layout/HorizontalMultiLevelHierarchy"/>
    <dgm:cxn modelId="{03D94386-E521-486C-BB8E-467A7F8E5957}" type="presParOf" srcId="{4C7EBAF4-CCF2-4F34-AE75-469D1A5677EF}" destId="{60FD09BD-37BA-4FF2-A224-091DA06CFA7F}" srcOrd="6" destOrd="0" presId="urn:microsoft.com/office/officeart/2008/layout/HorizontalMultiLevelHierarchy"/>
    <dgm:cxn modelId="{BE6D028D-A8DA-42EB-9708-18B84F089D48}" type="presParOf" srcId="{60FD09BD-37BA-4FF2-A224-091DA06CFA7F}" destId="{675A97D3-782A-4F18-ABEC-B84D168865AA}" srcOrd="0" destOrd="0" presId="urn:microsoft.com/office/officeart/2008/layout/HorizontalMultiLevelHierarchy"/>
    <dgm:cxn modelId="{E0EA7299-2FBA-4CE7-9C9A-63DF807BCE1F}" type="presParOf" srcId="{4C7EBAF4-CCF2-4F34-AE75-469D1A5677EF}" destId="{876EC7A1-CCA2-4D6F-BC71-693AF922C8F8}" srcOrd="7" destOrd="0" presId="urn:microsoft.com/office/officeart/2008/layout/HorizontalMultiLevelHierarchy"/>
    <dgm:cxn modelId="{88B3C86D-D5B7-4008-9F80-B7674D4D7375}" type="presParOf" srcId="{876EC7A1-CCA2-4D6F-BC71-693AF922C8F8}" destId="{49BE92D2-CC22-4236-9358-5F15172DBCA9}" srcOrd="0" destOrd="0" presId="urn:microsoft.com/office/officeart/2008/layout/HorizontalMultiLevelHierarchy"/>
    <dgm:cxn modelId="{320D8146-0C75-4D5B-BD26-D4A864182736}" type="presParOf" srcId="{876EC7A1-CCA2-4D6F-BC71-693AF922C8F8}" destId="{322E2A57-8D88-489E-ADB7-BD5E9D31F54A}" srcOrd="1" destOrd="0" presId="urn:microsoft.com/office/officeart/2008/layout/HorizontalMultiLevelHierarchy"/>
    <dgm:cxn modelId="{989A73AE-9D3B-4649-9CB4-C766125CEB45}" type="presParOf" srcId="{4C7EBAF4-CCF2-4F34-AE75-469D1A5677EF}" destId="{259BF52D-CBED-4AD9-8C0C-BA988EB23F6A}" srcOrd="8" destOrd="0" presId="urn:microsoft.com/office/officeart/2008/layout/HorizontalMultiLevelHierarchy"/>
    <dgm:cxn modelId="{03CE0579-479E-400E-BF42-5D042F0DE400}" type="presParOf" srcId="{259BF52D-CBED-4AD9-8C0C-BA988EB23F6A}" destId="{4E419D00-BAA5-41A9-896A-21303A7FE162}" srcOrd="0" destOrd="0" presId="urn:microsoft.com/office/officeart/2008/layout/HorizontalMultiLevelHierarchy"/>
    <dgm:cxn modelId="{CE3F0B03-ED22-4311-A20D-8651B5F3E2C0}" type="presParOf" srcId="{4C7EBAF4-CCF2-4F34-AE75-469D1A5677EF}" destId="{09C44945-E7B8-44D6-984B-45C09B92CEB2}" srcOrd="9" destOrd="0" presId="urn:microsoft.com/office/officeart/2008/layout/HorizontalMultiLevelHierarchy"/>
    <dgm:cxn modelId="{2A16B799-45B1-4753-9E09-0E8846303CE4}" type="presParOf" srcId="{09C44945-E7B8-44D6-984B-45C09B92CEB2}" destId="{FF7BCB19-8BC3-46EA-BEB6-3C1EDBE41798}" srcOrd="0" destOrd="0" presId="urn:microsoft.com/office/officeart/2008/layout/HorizontalMultiLevelHierarchy"/>
    <dgm:cxn modelId="{2BC661EA-B1C2-455A-AB1B-9F31C05FD25A}" type="presParOf" srcId="{09C44945-E7B8-44D6-984B-45C09B92CEB2}" destId="{ED2450C0-E864-4AD7-886A-C84FC17698B3}" srcOrd="1" destOrd="0" presId="urn:microsoft.com/office/officeart/2008/layout/HorizontalMultiLevelHierarchy"/>
    <dgm:cxn modelId="{65BAD960-F6D5-45FD-A866-35586386E55C}" type="presParOf" srcId="{4C7EBAF4-CCF2-4F34-AE75-469D1A5677EF}" destId="{0D3A0258-DC29-4A47-A139-9C8F22950F51}" srcOrd="10" destOrd="0" presId="urn:microsoft.com/office/officeart/2008/layout/HorizontalMultiLevelHierarchy"/>
    <dgm:cxn modelId="{3E2D29B1-B101-49EB-9CBE-323CE927B190}" type="presParOf" srcId="{0D3A0258-DC29-4A47-A139-9C8F22950F51}" destId="{BC54A1BD-C5FF-474D-9F29-6A73186755BD}" srcOrd="0" destOrd="0" presId="urn:microsoft.com/office/officeart/2008/layout/HorizontalMultiLevelHierarchy"/>
    <dgm:cxn modelId="{675D3100-F1F6-4C56-94C1-2DA5141D32B3}" type="presParOf" srcId="{4C7EBAF4-CCF2-4F34-AE75-469D1A5677EF}" destId="{D9537F5B-1A29-440F-91A9-AA67BA995781}" srcOrd="11" destOrd="0" presId="urn:microsoft.com/office/officeart/2008/layout/HorizontalMultiLevelHierarchy"/>
    <dgm:cxn modelId="{6555BDB3-A2C1-4E0F-BBFB-5F312AD4F84B}" type="presParOf" srcId="{D9537F5B-1A29-440F-91A9-AA67BA995781}" destId="{7FE5C6F6-56C5-40FC-8854-CFBDDEE2E516}" srcOrd="0" destOrd="0" presId="urn:microsoft.com/office/officeart/2008/layout/HorizontalMultiLevelHierarchy"/>
    <dgm:cxn modelId="{C54A6D3A-4769-4481-9E87-CB1172B488B6}" type="presParOf" srcId="{D9537F5B-1A29-440F-91A9-AA67BA995781}" destId="{9DC23C4D-B020-4A0A-BAD3-6CB62144793D}" srcOrd="1" destOrd="0" presId="urn:microsoft.com/office/officeart/2008/layout/HorizontalMultiLevelHierarchy"/>
    <dgm:cxn modelId="{A98A141A-F351-4F4F-8EDC-16610F1AB5D9}" type="presParOf" srcId="{4C7EBAF4-CCF2-4F34-AE75-469D1A5677EF}" destId="{DFEA7C0B-9306-4896-B79A-AA7C969F7A3A}" srcOrd="12" destOrd="0" presId="urn:microsoft.com/office/officeart/2008/layout/HorizontalMultiLevelHierarchy"/>
    <dgm:cxn modelId="{0F402B11-0D0A-4756-A7F5-1E58A17C6BE3}" type="presParOf" srcId="{DFEA7C0B-9306-4896-B79A-AA7C969F7A3A}" destId="{817560C0-E10F-4110-B412-2EF0084A0FE2}" srcOrd="0" destOrd="0" presId="urn:microsoft.com/office/officeart/2008/layout/HorizontalMultiLevelHierarchy"/>
    <dgm:cxn modelId="{04A84FAE-0937-48A5-9B67-123CFE70A3C9}" type="presParOf" srcId="{4C7EBAF4-CCF2-4F34-AE75-469D1A5677EF}" destId="{3D467BE4-C047-46FD-81E2-5EAE3C93CB20}" srcOrd="13" destOrd="0" presId="urn:microsoft.com/office/officeart/2008/layout/HorizontalMultiLevelHierarchy"/>
    <dgm:cxn modelId="{F9D7F16C-D9D2-4DAF-8BD3-0755E7C549A3}" type="presParOf" srcId="{3D467BE4-C047-46FD-81E2-5EAE3C93CB20}" destId="{9E32BC61-9240-4A57-A116-FF8D0CFA0C50}" srcOrd="0" destOrd="0" presId="urn:microsoft.com/office/officeart/2008/layout/HorizontalMultiLevelHierarchy"/>
    <dgm:cxn modelId="{5A2B6B3D-012D-4DF2-9223-0E0336312D9F}" type="presParOf" srcId="{3D467BE4-C047-46FD-81E2-5EAE3C93CB20}" destId="{5B49D1C0-2F2B-482A-8BE2-03F057B4D148}" srcOrd="1" destOrd="0" presId="urn:microsoft.com/office/officeart/2008/layout/HorizontalMultiLevelHierarchy"/>
    <dgm:cxn modelId="{811BB447-57B8-4823-A752-9B39A704EEB9}" type="presParOf" srcId="{4C7EBAF4-CCF2-4F34-AE75-469D1A5677EF}" destId="{0297B8D4-4639-4684-8575-BA768CFD4C2D}" srcOrd="14" destOrd="0" presId="urn:microsoft.com/office/officeart/2008/layout/HorizontalMultiLevelHierarchy"/>
    <dgm:cxn modelId="{481FD576-2935-4FB6-8F6C-90BD7098F63E}" type="presParOf" srcId="{0297B8D4-4639-4684-8575-BA768CFD4C2D}" destId="{29DE097A-D71E-4CCA-A795-08F31FF6C886}" srcOrd="0" destOrd="0" presId="urn:microsoft.com/office/officeart/2008/layout/HorizontalMultiLevelHierarchy"/>
    <dgm:cxn modelId="{6FE9DDB4-7893-457C-9594-CFB44165392B}" type="presParOf" srcId="{4C7EBAF4-CCF2-4F34-AE75-469D1A5677EF}" destId="{8C68E816-0F31-41AC-BFC1-3121FCD6E756}" srcOrd="15" destOrd="0" presId="urn:microsoft.com/office/officeart/2008/layout/HorizontalMultiLevelHierarchy"/>
    <dgm:cxn modelId="{8C7D4F8C-B812-42D5-81EB-B9AB8C93042B}" type="presParOf" srcId="{8C68E816-0F31-41AC-BFC1-3121FCD6E756}" destId="{6040DB20-4208-4FF5-83AF-E2B34B8F5383}" srcOrd="0" destOrd="0" presId="urn:microsoft.com/office/officeart/2008/layout/HorizontalMultiLevelHierarchy"/>
    <dgm:cxn modelId="{B0625BAF-2799-4686-AB1D-AB6639F8D0E2}" type="presParOf" srcId="{8C68E816-0F31-41AC-BFC1-3121FCD6E756}" destId="{FFEAC80A-8840-4199-99D8-5C31A8D594D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B2C776-A198-40B6-B22D-072F1CB7450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A01D66-6106-4C6F-8020-76E5B566942D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Стимулирования внутреннего спроса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482F95E-9478-4DF6-957E-F114D5103FBE}" type="parTrans" cxnId="{F7425C2F-E0AE-4E0E-A311-05CC0405327E}">
      <dgm:prSet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EE19D0-9B4A-4A6D-BB0F-3791D600C711}" type="sibTrans" cxnId="{F7425C2F-E0AE-4E0E-A311-05CC0405327E}">
      <dgm:prSet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04E36E-295A-4497-9EE7-E429B2286EC4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Расширилось осуществление крупномасштабных государственных программ развития производственной и социальной инфраструктуры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782FDC7-2983-495B-9FDB-0939060E7319}" type="parTrans" cxnId="{48C1EDFA-3B3D-4EDD-93DE-1626A5C66806}">
      <dgm:prSet custT="1"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ADC09D-FB87-4AF4-BD5F-1564A3CE0EEF}" type="sibTrans" cxnId="{48C1EDFA-3B3D-4EDD-93DE-1626A5C66806}">
      <dgm:prSet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1641DF-8C8B-4CD7-BB69-46E756A3400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Реализованы дополнительные меры по расширению производства продовольственной продукции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76626C2-2778-404C-A793-EE39A1371ED6}" type="parTrans" cxnId="{595A2F23-9C2E-4D39-8D70-03D0C5AD5652}">
      <dgm:prSet custT="1"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C679A5-1A29-484B-9BF0-12D0283EFBF1}" type="sibTrans" cxnId="{595A2F23-9C2E-4D39-8D70-03D0C5AD5652}">
      <dgm:prSet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450039-9943-4DD0-8B72-0DC9F9FAC646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Приняты дополнительные меры по стимулированию развития малого бизнеса и предпринимательства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405C262-A6C8-4CDF-8AA0-BEFBFA9D204D}" type="parTrans" cxnId="{2AEA7BAC-195A-43A8-BC8B-8506A1D6A322}">
      <dgm:prSet custT="1"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6E1E6D-7641-48C1-94DC-A84420B4B480}" type="sibTrans" cxnId="{2AEA7BAC-195A-43A8-BC8B-8506A1D6A322}">
      <dgm:prSet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6665F8-CF54-43C9-B169-30181D936E6E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Расширены масштабы программы локализации и упрощена процедура включения проектов в эту программу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9DF8555-9997-4B47-8AB2-FB51C3111156}" type="sibTrans" cxnId="{EAFFE72A-5C54-40E1-AD5B-9BDAA8639C77}">
      <dgm:prSet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300294-6B23-4CF6-8CF8-B1602483205D}" type="parTrans" cxnId="{EAFFE72A-5C54-40E1-AD5B-9BDAA8639C77}">
      <dgm:prSet custT="1"/>
      <dgm:spPr/>
      <dgm:t>
        <a:bodyPr/>
        <a:lstStyle/>
        <a:p>
          <a:endParaRPr lang="ru-RU" sz="20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4E8195-7188-4394-BAF1-D59A8EFA3CB8}" type="pres">
      <dgm:prSet presAssocID="{70B2C776-A198-40B6-B22D-072F1CB745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CD7D07-CFB1-4B78-9E0B-457C87890707}" type="pres">
      <dgm:prSet presAssocID="{07A01D66-6106-4C6F-8020-76E5B566942D}" presName="root1" presStyleCnt="0"/>
      <dgm:spPr/>
    </dgm:pt>
    <dgm:pt modelId="{41DACAAD-2591-4253-95BA-DC8321473FED}" type="pres">
      <dgm:prSet presAssocID="{07A01D66-6106-4C6F-8020-76E5B566942D}" presName="LevelOneTextNode" presStyleLbl="node0" presStyleIdx="0" presStyleCnt="1" custScaleY="181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7EBAF4-CCF2-4F34-AE75-469D1A5677EF}" type="pres">
      <dgm:prSet presAssocID="{07A01D66-6106-4C6F-8020-76E5B566942D}" presName="level2hierChild" presStyleCnt="0"/>
      <dgm:spPr/>
    </dgm:pt>
    <dgm:pt modelId="{F82F2D39-C616-49CE-8CB3-6F14CA9AF5EB}" type="pres">
      <dgm:prSet presAssocID="{3782FDC7-2983-495B-9FDB-0939060E7319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ED6A8A4C-E47B-4A71-B202-D37CB947E0EA}" type="pres">
      <dgm:prSet presAssocID="{3782FDC7-2983-495B-9FDB-0939060E7319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30CAA4B-BC1E-4C45-9934-73463E2CB667}" type="pres">
      <dgm:prSet presAssocID="{E404E36E-295A-4497-9EE7-E429B2286EC4}" presName="root2" presStyleCnt="0"/>
      <dgm:spPr/>
    </dgm:pt>
    <dgm:pt modelId="{B7619C82-014F-45D7-B07E-5CEF9FF70544}" type="pres">
      <dgm:prSet presAssocID="{E404E36E-295A-4497-9EE7-E429B2286EC4}" presName="LevelTwoTextNode" presStyleLbl="node2" presStyleIdx="0" presStyleCnt="4" custScaleX="404160" custScaleY="260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1A08DF-8044-42B4-A31A-8BC8103FCCE7}" type="pres">
      <dgm:prSet presAssocID="{E404E36E-295A-4497-9EE7-E429B2286EC4}" presName="level3hierChild" presStyleCnt="0"/>
      <dgm:spPr/>
    </dgm:pt>
    <dgm:pt modelId="{D732BB25-0296-424C-A8B3-069FD0C803E5}" type="pres">
      <dgm:prSet presAssocID="{5B300294-6B23-4CF6-8CF8-B1602483205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1E8FB9D0-E969-4731-8A35-4C8890BED29B}" type="pres">
      <dgm:prSet presAssocID="{5B300294-6B23-4CF6-8CF8-B1602483205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F1BB7B6-12AA-4201-B3E1-9FE1352311FE}" type="pres">
      <dgm:prSet presAssocID="{E56665F8-CF54-43C9-B169-30181D936E6E}" presName="root2" presStyleCnt="0"/>
      <dgm:spPr/>
    </dgm:pt>
    <dgm:pt modelId="{8CECE237-0C66-40B6-BE73-3E8C84A99FDE}" type="pres">
      <dgm:prSet presAssocID="{E56665F8-CF54-43C9-B169-30181D936E6E}" presName="LevelTwoTextNode" presStyleLbl="node2" presStyleIdx="1" presStyleCnt="4" custScaleX="403098" custScaleY="2582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F1BE23-A994-4D9B-AE21-0008433A109D}" type="pres">
      <dgm:prSet presAssocID="{E56665F8-CF54-43C9-B169-30181D936E6E}" presName="level3hierChild" presStyleCnt="0"/>
      <dgm:spPr/>
    </dgm:pt>
    <dgm:pt modelId="{2560F386-ACEF-4BEC-9F74-4E6E7BCF1288}" type="pres">
      <dgm:prSet presAssocID="{276626C2-2778-404C-A793-EE39A1371ED6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991E6BEC-97A9-4AC0-A707-145171396E98}" type="pres">
      <dgm:prSet presAssocID="{276626C2-2778-404C-A793-EE39A1371ED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4090785-7273-4D23-B267-67363B165AB3}" type="pres">
      <dgm:prSet presAssocID="{F01641DF-8C8B-4CD7-BB69-46E756A3400A}" presName="root2" presStyleCnt="0"/>
      <dgm:spPr/>
    </dgm:pt>
    <dgm:pt modelId="{2A85DB99-4216-4AA2-99D5-60170AC68859}" type="pres">
      <dgm:prSet presAssocID="{F01641DF-8C8B-4CD7-BB69-46E756A3400A}" presName="LevelTwoTextNode" presStyleLbl="node2" presStyleIdx="2" presStyleCnt="4" custScaleX="404160" custScaleY="2072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124A47-8858-4342-9D15-D66834340EF2}" type="pres">
      <dgm:prSet presAssocID="{F01641DF-8C8B-4CD7-BB69-46E756A3400A}" presName="level3hierChild" presStyleCnt="0"/>
      <dgm:spPr/>
    </dgm:pt>
    <dgm:pt modelId="{60FD09BD-37BA-4FF2-A224-091DA06CFA7F}" type="pres">
      <dgm:prSet presAssocID="{6405C262-A6C8-4CDF-8AA0-BEFBFA9D204D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675A97D3-782A-4F18-ABEC-B84D168865AA}" type="pres">
      <dgm:prSet presAssocID="{6405C262-A6C8-4CDF-8AA0-BEFBFA9D204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876EC7A1-CCA2-4D6F-BC71-693AF922C8F8}" type="pres">
      <dgm:prSet presAssocID="{B1450039-9943-4DD0-8B72-0DC9F9FAC646}" presName="root2" presStyleCnt="0"/>
      <dgm:spPr/>
    </dgm:pt>
    <dgm:pt modelId="{49BE92D2-CC22-4236-9358-5F15172DBCA9}" type="pres">
      <dgm:prSet presAssocID="{B1450039-9943-4DD0-8B72-0DC9F9FAC646}" presName="LevelTwoTextNode" presStyleLbl="node2" presStyleIdx="3" presStyleCnt="4" custScaleX="400590" custScaleY="2072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2E2A57-8D88-489E-ADB7-BD5E9D31F54A}" type="pres">
      <dgm:prSet presAssocID="{B1450039-9943-4DD0-8B72-0DC9F9FAC646}" presName="level3hierChild" presStyleCnt="0"/>
      <dgm:spPr/>
    </dgm:pt>
  </dgm:ptLst>
  <dgm:cxnLst>
    <dgm:cxn modelId="{F7425C2F-E0AE-4E0E-A311-05CC0405327E}" srcId="{70B2C776-A198-40B6-B22D-072F1CB74501}" destId="{07A01D66-6106-4C6F-8020-76E5B566942D}" srcOrd="0" destOrd="0" parTransId="{4482F95E-9478-4DF6-957E-F114D5103FBE}" sibTransId="{08EE19D0-9B4A-4A6D-BB0F-3791D600C711}"/>
    <dgm:cxn modelId="{71E0C20C-1DE3-4E6C-95BF-05EBD9BCC82E}" type="presOf" srcId="{6405C262-A6C8-4CDF-8AA0-BEFBFA9D204D}" destId="{60FD09BD-37BA-4FF2-A224-091DA06CFA7F}" srcOrd="0" destOrd="0" presId="urn:microsoft.com/office/officeart/2008/layout/HorizontalMultiLevelHierarchy"/>
    <dgm:cxn modelId="{E1695EF3-A72C-4B9C-9636-2CA074CC5518}" type="presOf" srcId="{5B300294-6B23-4CF6-8CF8-B1602483205D}" destId="{D732BB25-0296-424C-A8B3-069FD0C803E5}" srcOrd="0" destOrd="0" presId="urn:microsoft.com/office/officeart/2008/layout/HorizontalMultiLevelHierarchy"/>
    <dgm:cxn modelId="{780FFE7F-E8B9-4694-9C6C-C77B3709E924}" type="presOf" srcId="{B1450039-9943-4DD0-8B72-0DC9F9FAC646}" destId="{49BE92D2-CC22-4236-9358-5F15172DBCA9}" srcOrd="0" destOrd="0" presId="urn:microsoft.com/office/officeart/2008/layout/HorizontalMultiLevelHierarchy"/>
    <dgm:cxn modelId="{2AEA7BAC-195A-43A8-BC8B-8506A1D6A322}" srcId="{07A01D66-6106-4C6F-8020-76E5B566942D}" destId="{B1450039-9943-4DD0-8B72-0DC9F9FAC646}" srcOrd="3" destOrd="0" parTransId="{6405C262-A6C8-4CDF-8AA0-BEFBFA9D204D}" sibTransId="{7D6E1E6D-7641-48C1-94DC-A84420B4B480}"/>
    <dgm:cxn modelId="{3179DE69-4FBB-4652-996C-58BA7EFFB9C0}" type="presOf" srcId="{276626C2-2778-404C-A793-EE39A1371ED6}" destId="{991E6BEC-97A9-4AC0-A707-145171396E98}" srcOrd="1" destOrd="0" presId="urn:microsoft.com/office/officeart/2008/layout/HorizontalMultiLevelHierarchy"/>
    <dgm:cxn modelId="{C3926CD8-4E8C-4292-9011-4BC4728865AA}" type="presOf" srcId="{F01641DF-8C8B-4CD7-BB69-46E756A3400A}" destId="{2A85DB99-4216-4AA2-99D5-60170AC68859}" srcOrd="0" destOrd="0" presId="urn:microsoft.com/office/officeart/2008/layout/HorizontalMultiLevelHierarchy"/>
    <dgm:cxn modelId="{7C14E7B9-DB66-4266-8C87-645BE46374B1}" type="presOf" srcId="{6405C262-A6C8-4CDF-8AA0-BEFBFA9D204D}" destId="{675A97D3-782A-4F18-ABEC-B84D168865AA}" srcOrd="1" destOrd="0" presId="urn:microsoft.com/office/officeart/2008/layout/HorizontalMultiLevelHierarchy"/>
    <dgm:cxn modelId="{48C1EDFA-3B3D-4EDD-93DE-1626A5C66806}" srcId="{07A01D66-6106-4C6F-8020-76E5B566942D}" destId="{E404E36E-295A-4497-9EE7-E429B2286EC4}" srcOrd="0" destOrd="0" parTransId="{3782FDC7-2983-495B-9FDB-0939060E7319}" sibTransId="{EDADC09D-FB87-4AF4-BD5F-1564A3CE0EEF}"/>
    <dgm:cxn modelId="{997D089B-2753-4D45-9AA9-5C75F462A228}" type="presOf" srcId="{07A01D66-6106-4C6F-8020-76E5B566942D}" destId="{41DACAAD-2591-4253-95BA-DC8321473FED}" srcOrd="0" destOrd="0" presId="urn:microsoft.com/office/officeart/2008/layout/HorizontalMultiLevelHierarchy"/>
    <dgm:cxn modelId="{EAFFE72A-5C54-40E1-AD5B-9BDAA8639C77}" srcId="{07A01D66-6106-4C6F-8020-76E5B566942D}" destId="{E56665F8-CF54-43C9-B169-30181D936E6E}" srcOrd="1" destOrd="0" parTransId="{5B300294-6B23-4CF6-8CF8-B1602483205D}" sibTransId="{29DF8555-9997-4B47-8AB2-FB51C3111156}"/>
    <dgm:cxn modelId="{595A2F23-9C2E-4D39-8D70-03D0C5AD5652}" srcId="{07A01D66-6106-4C6F-8020-76E5B566942D}" destId="{F01641DF-8C8B-4CD7-BB69-46E756A3400A}" srcOrd="2" destOrd="0" parTransId="{276626C2-2778-404C-A793-EE39A1371ED6}" sibTransId="{BFC679A5-1A29-484B-9BF0-12D0283EFBF1}"/>
    <dgm:cxn modelId="{A7907219-6BC1-4D6F-86ED-CF0D2478440A}" type="presOf" srcId="{3782FDC7-2983-495B-9FDB-0939060E7319}" destId="{F82F2D39-C616-49CE-8CB3-6F14CA9AF5EB}" srcOrd="0" destOrd="0" presId="urn:microsoft.com/office/officeart/2008/layout/HorizontalMultiLevelHierarchy"/>
    <dgm:cxn modelId="{59C95A74-FE98-490C-9726-BC40A8838C97}" type="presOf" srcId="{3782FDC7-2983-495B-9FDB-0939060E7319}" destId="{ED6A8A4C-E47B-4A71-B202-D37CB947E0EA}" srcOrd="1" destOrd="0" presId="urn:microsoft.com/office/officeart/2008/layout/HorizontalMultiLevelHierarchy"/>
    <dgm:cxn modelId="{64D3D9FB-819E-4A89-B046-47E8E71ABDAF}" type="presOf" srcId="{E56665F8-CF54-43C9-B169-30181D936E6E}" destId="{8CECE237-0C66-40B6-BE73-3E8C84A99FDE}" srcOrd="0" destOrd="0" presId="urn:microsoft.com/office/officeart/2008/layout/HorizontalMultiLevelHierarchy"/>
    <dgm:cxn modelId="{3635E71D-C6F3-4264-BE37-20FF4755009E}" type="presOf" srcId="{70B2C776-A198-40B6-B22D-072F1CB74501}" destId="{DE4E8195-7188-4394-BAF1-D59A8EFA3CB8}" srcOrd="0" destOrd="0" presId="urn:microsoft.com/office/officeart/2008/layout/HorizontalMultiLevelHierarchy"/>
    <dgm:cxn modelId="{D203D33E-6971-40E1-AEF5-F48F5C89D95E}" type="presOf" srcId="{E404E36E-295A-4497-9EE7-E429B2286EC4}" destId="{B7619C82-014F-45D7-B07E-5CEF9FF70544}" srcOrd="0" destOrd="0" presId="urn:microsoft.com/office/officeart/2008/layout/HorizontalMultiLevelHierarchy"/>
    <dgm:cxn modelId="{4D32CDB1-CF60-4B23-B7C9-5DA0B896324A}" type="presOf" srcId="{5B300294-6B23-4CF6-8CF8-B1602483205D}" destId="{1E8FB9D0-E969-4731-8A35-4C8890BED29B}" srcOrd="1" destOrd="0" presId="urn:microsoft.com/office/officeart/2008/layout/HorizontalMultiLevelHierarchy"/>
    <dgm:cxn modelId="{AAF2C285-AF0A-4508-9125-DDCA2DA145EB}" type="presOf" srcId="{276626C2-2778-404C-A793-EE39A1371ED6}" destId="{2560F386-ACEF-4BEC-9F74-4E6E7BCF1288}" srcOrd="0" destOrd="0" presId="urn:microsoft.com/office/officeart/2008/layout/HorizontalMultiLevelHierarchy"/>
    <dgm:cxn modelId="{6FE54641-7559-4387-9FCB-947C14DFD0A4}" type="presParOf" srcId="{DE4E8195-7188-4394-BAF1-D59A8EFA3CB8}" destId="{87CD7D07-CFB1-4B78-9E0B-457C87890707}" srcOrd="0" destOrd="0" presId="urn:microsoft.com/office/officeart/2008/layout/HorizontalMultiLevelHierarchy"/>
    <dgm:cxn modelId="{6A5826FD-079D-4B28-BE5F-CAF623F7ED9F}" type="presParOf" srcId="{87CD7D07-CFB1-4B78-9E0B-457C87890707}" destId="{41DACAAD-2591-4253-95BA-DC8321473FED}" srcOrd="0" destOrd="0" presId="urn:microsoft.com/office/officeart/2008/layout/HorizontalMultiLevelHierarchy"/>
    <dgm:cxn modelId="{02EEF167-8A71-4B5E-AC0D-00212FE8FB17}" type="presParOf" srcId="{87CD7D07-CFB1-4B78-9E0B-457C87890707}" destId="{4C7EBAF4-CCF2-4F34-AE75-469D1A5677EF}" srcOrd="1" destOrd="0" presId="urn:microsoft.com/office/officeart/2008/layout/HorizontalMultiLevelHierarchy"/>
    <dgm:cxn modelId="{49580A40-0829-4859-9901-A020362D4EFB}" type="presParOf" srcId="{4C7EBAF4-CCF2-4F34-AE75-469D1A5677EF}" destId="{F82F2D39-C616-49CE-8CB3-6F14CA9AF5EB}" srcOrd="0" destOrd="0" presId="urn:microsoft.com/office/officeart/2008/layout/HorizontalMultiLevelHierarchy"/>
    <dgm:cxn modelId="{25CC8740-F231-462F-B4E6-8423A9EF14B2}" type="presParOf" srcId="{F82F2D39-C616-49CE-8CB3-6F14CA9AF5EB}" destId="{ED6A8A4C-E47B-4A71-B202-D37CB947E0EA}" srcOrd="0" destOrd="0" presId="urn:microsoft.com/office/officeart/2008/layout/HorizontalMultiLevelHierarchy"/>
    <dgm:cxn modelId="{DCFD556F-6529-4D2E-ACE5-5426ECA144E8}" type="presParOf" srcId="{4C7EBAF4-CCF2-4F34-AE75-469D1A5677EF}" destId="{730CAA4B-BC1E-4C45-9934-73463E2CB667}" srcOrd="1" destOrd="0" presId="urn:microsoft.com/office/officeart/2008/layout/HorizontalMultiLevelHierarchy"/>
    <dgm:cxn modelId="{1ED38539-0C73-48A2-97F9-356114EF0348}" type="presParOf" srcId="{730CAA4B-BC1E-4C45-9934-73463E2CB667}" destId="{B7619C82-014F-45D7-B07E-5CEF9FF70544}" srcOrd="0" destOrd="0" presId="urn:microsoft.com/office/officeart/2008/layout/HorizontalMultiLevelHierarchy"/>
    <dgm:cxn modelId="{B49ACEA6-014D-4D50-8FA1-08EB75EAB1DA}" type="presParOf" srcId="{730CAA4B-BC1E-4C45-9934-73463E2CB667}" destId="{181A08DF-8044-42B4-A31A-8BC8103FCCE7}" srcOrd="1" destOrd="0" presId="urn:microsoft.com/office/officeart/2008/layout/HorizontalMultiLevelHierarchy"/>
    <dgm:cxn modelId="{EDAA156B-4DCD-4C5A-8798-F32FE7560F55}" type="presParOf" srcId="{4C7EBAF4-CCF2-4F34-AE75-469D1A5677EF}" destId="{D732BB25-0296-424C-A8B3-069FD0C803E5}" srcOrd="2" destOrd="0" presId="urn:microsoft.com/office/officeart/2008/layout/HorizontalMultiLevelHierarchy"/>
    <dgm:cxn modelId="{DA2A9C3A-9022-4722-9F22-B5E274853690}" type="presParOf" srcId="{D732BB25-0296-424C-A8B3-069FD0C803E5}" destId="{1E8FB9D0-E969-4731-8A35-4C8890BED29B}" srcOrd="0" destOrd="0" presId="urn:microsoft.com/office/officeart/2008/layout/HorizontalMultiLevelHierarchy"/>
    <dgm:cxn modelId="{22964F12-D2B6-42EA-941E-1B33F765F82A}" type="presParOf" srcId="{4C7EBAF4-CCF2-4F34-AE75-469D1A5677EF}" destId="{DF1BB7B6-12AA-4201-B3E1-9FE1352311FE}" srcOrd="3" destOrd="0" presId="urn:microsoft.com/office/officeart/2008/layout/HorizontalMultiLevelHierarchy"/>
    <dgm:cxn modelId="{F11CE68E-0DAC-4793-8933-0EE06AAD8E20}" type="presParOf" srcId="{DF1BB7B6-12AA-4201-B3E1-9FE1352311FE}" destId="{8CECE237-0C66-40B6-BE73-3E8C84A99FDE}" srcOrd="0" destOrd="0" presId="urn:microsoft.com/office/officeart/2008/layout/HorizontalMultiLevelHierarchy"/>
    <dgm:cxn modelId="{6F099F08-6E12-4173-B4ED-A4612ABF808D}" type="presParOf" srcId="{DF1BB7B6-12AA-4201-B3E1-9FE1352311FE}" destId="{93F1BE23-A994-4D9B-AE21-0008433A109D}" srcOrd="1" destOrd="0" presId="urn:microsoft.com/office/officeart/2008/layout/HorizontalMultiLevelHierarchy"/>
    <dgm:cxn modelId="{BAF4F94D-1C52-4753-9B82-3BB4D812C33E}" type="presParOf" srcId="{4C7EBAF4-CCF2-4F34-AE75-469D1A5677EF}" destId="{2560F386-ACEF-4BEC-9F74-4E6E7BCF1288}" srcOrd="4" destOrd="0" presId="urn:microsoft.com/office/officeart/2008/layout/HorizontalMultiLevelHierarchy"/>
    <dgm:cxn modelId="{DFFA3CF2-6C3B-46D2-9A63-783318486AA2}" type="presParOf" srcId="{2560F386-ACEF-4BEC-9F74-4E6E7BCF1288}" destId="{991E6BEC-97A9-4AC0-A707-145171396E98}" srcOrd="0" destOrd="0" presId="urn:microsoft.com/office/officeart/2008/layout/HorizontalMultiLevelHierarchy"/>
    <dgm:cxn modelId="{B78229BB-B07F-40AC-9A3D-B0B3EAB227C9}" type="presParOf" srcId="{4C7EBAF4-CCF2-4F34-AE75-469D1A5677EF}" destId="{D4090785-7273-4D23-B267-67363B165AB3}" srcOrd="5" destOrd="0" presId="urn:microsoft.com/office/officeart/2008/layout/HorizontalMultiLevelHierarchy"/>
    <dgm:cxn modelId="{D2C1F7ED-D39A-4C42-97E4-80913587CE44}" type="presParOf" srcId="{D4090785-7273-4D23-B267-67363B165AB3}" destId="{2A85DB99-4216-4AA2-99D5-60170AC68859}" srcOrd="0" destOrd="0" presId="urn:microsoft.com/office/officeart/2008/layout/HorizontalMultiLevelHierarchy"/>
    <dgm:cxn modelId="{37684F0E-2706-4081-8089-A6FE496E1A7B}" type="presParOf" srcId="{D4090785-7273-4D23-B267-67363B165AB3}" destId="{47124A47-8858-4342-9D15-D66834340EF2}" srcOrd="1" destOrd="0" presId="urn:microsoft.com/office/officeart/2008/layout/HorizontalMultiLevelHierarchy"/>
    <dgm:cxn modelId="{4BAD0B1E-9D95-49B4-B4B3-06BB8119E44F}" type="presParOf" srcId="{4C7EBAF4-CCF2-4F34-AE75-469D1A5677EF}" destId="{60FD09BD-37BA-4FF2-A224-091DA06CFA7F}" srcOrd="6" destOrd="0" presId="urn:microsoft.com/office/officeart/2008/layout/HorizontalMultiLevelHierarchy"/>
    <dgm:cxn modelId="{92C7D0FD-4305-4DF0-9BBC-179DCE9CD15F}" type="presParOf" srcId="{60FD09BD-37BA-4FF2-A224-091DA06CFA7F}" destId="{675A97D3-782A-4F18-ABEC-B84D168865AA}" srcOrd="0" destOrd="0" presId="urn:microsoft.com/office/officeart/2008/layout/HorizontalMultiLevelHierarchy"/>
    <dgm:cxn modelId="{EAEE3EDA-9770-46C6-9E26-4DC513CB2BF6}" type="presParOf" srcId="{4C7EBAF4-CCF2-4F34-AE75-469D1A5677EF}" destId="{876EC7A1-CCA2-4D6F-BC71-693AF922C8F8}" srcOrd="7" destOrd="0" presId="urn:microsoft.com/office/officeart/2008/layout/HorizontalMultiLevelHierarchy"/>
    <dgm:cxn modelId="{4C0E26B4-AD00-4991-AC73-A7610381B290}" type="presParOf" srcId="{876EC7A1-CCA2-4D6F-BC71-693AF922C8F8}" destId="{49BE92D2-CC22-4236-9358-5F15172DBCA9}" srcOrd="0" destOrd="0" presId="urn:microsoft.com/office/officeart/2008/layout/HorizontalMultiLevelHierarchy"/>
    <dgm:cxn modelId="{E4CF8D13-52AD-4196-A322-CF7FDD08CD17}" type="presParOf" srcId="{876EC7A1-CCA2-4D6F-BC71-693AF922C8F8}" destId="{322E2A57-8D88-489E-ADB7-BD5E9D31F54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185C43-7486-4870-ACC6-3E2B020C6D3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0B9021-19D3-4717-8787-D901BCBAB2E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Выделение дополнительных государственных средств для увеличения уставных капиталов банков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1E64C39-0318-4773-86E6-9822D089B22C}" type="parTrans" cxnId="{DB997146-AE50-4203-8AE8-AB9BA6CD752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0B93F59-EFE3-474F-B7B5-A21CB5672BB6}" type="sibTrans" cxnId="{DB997146-AE50-4203-8AE8-AB9BA6CD752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48208F3-6E87-45CA-8CD0-DA25269E722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Принято решение об ускорении реализации ряда важнейших стратегических проектов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1BB601B-18FB-4148-BA25-58996719D770}" type="parTrans" cxnId="{4F5E97D9-6A0C-4C99-A2E5-BE81419EAF8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05B25AE-4770-4D6D-96BE-D41D690BFB52}" type="sibTrans" cxnId="{4F5E97D9-6A0C-4C99-A2E5-BE81419EAF8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75FDBA4-5F93-437B-953C-4B0A682DEE4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Разработаны дополнительно к ранее принятым 11 отраслевым программам технической модернизации ведущих отраслей ещё 3 большие программы модернизации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027F595-CB9C-4DF1-B3E0-FCCDBF6D472D}" type="parTrans" cxnId="{C38D7ECC-BEC2-4EFA-8092-7E9949D5A4E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F937970-58B4-4E6D-9CAD-903DF713E458}" type="sibTrans" cxnId="{C38D7ECC-BEC2-4EFA-8092-7E9949D5A4E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1F19247-AE85-4D4F-9176-96DA658596D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Принята программа технической модернизации и реконструкции производства на 2009—2014 гг.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2180623-0E74-4013-ADC8-DE8812945C52}" type="parTrans" cxnId="{5CC4C7DF-A0A6-4BAB-81B0-79A61111AAD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7CBED39-4EBB-4DAE-ABBA-EE2AF7408542}" type="sibTrans" cxnId="{5CC4C7DF-A0A6-4BAB-81B0-79A61111AAD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B628C46-EF8D-40D1-9372-D5E1B1EBAEAA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Разработан и реализуется пакет мер по расширению сотрудничества с международными финансовыми институтами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AA92910-7D87-4EEF-9624-17F1BFC4CED8}" type="parTrans" cxnId="{F2167802-BC08-47BE-A992-BE8614567DA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59AB0A7-4FD4-4DD7-B6B4-81D6DA9B955F}" type="sibTrans" cxnId="{F2167802-BC08-47BE-A992-BE8614567DA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62DC295-DDA0-457E-B77C-CCA375D5E049}" type="pres">
      <dgm:prSet presAssocID="{97185C43-7486-4870-ACC6-3E2B020C6D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5C9641A-1A83-4685-8A16-D19991893895}" type="pres">
      <dgm:prSet presAssocID="{97185C43-7486-4870-ACC6-3E2B020C6D39}" presName="Name1" presStyleCnt="0"/>
      <dgm:spPr/>
    </dgm:pt>
    <dgm:pt modelId="{9D61E201-58D5-40A4-A484-2BE4217DE440}" type="pres">
      <dgm:prSet presAssocID="{97185C43-7486-4870-ACC6-3E2B020C6D39}" presName="cycle" presStyleCnt="0"/>
      <dgm:spPr/>
    </dgm:pt>
    <dgm:pt modelId="{F94385A2-957E-4EBC-8957-3BBFB5D33A0C}" type="pres">
      <dgm:prSet presAssocID="{97185C43-7486-4870-ACC6-3E2B020C6D39}" presName="srcNode" presStyleLbl="node1" presStyleIdx="0" presStyleCnt="5"/>
      <dgm:spPr/>
    </dgm:pt>
    <dgm:pt modelId="{6640B17A-6F39-40D3-839F-913E691E3419}" type="pres">
      <dgm:prSet presAssocID="{97185C43-7486-4870-ACC6-3E2B020C6D39}" presName="conn" presStyleLbl="parChTrans1D2" presStyleIdx="0" presStyleCnt="1"/>
      <dgm:spPr/>
      <dgm:t>
        <a:bodyPr/>
        <a:lstStyle/>
        <a:p>
          <a:endParaRPr lang="ru-RU"/>
        </a:p>
      </dgm:t>
    </dgm:pt>
    <dgm:pt modelId="{B8236D71-2A36-4C56-B063-AF604422D366}" type="pres">
      <dgm:prSet presAssocID="{97185C43-7486-4870-ACC6-3E2B020C6D39}" presName="extraNode" presStyleLbl="node1" presStyleIdx="0" presStyleCnt="5"/>
      <dgm:spPr/>
    </dgm:pt>
    <dgm:pt modelId="{BB89A7CF-E290-4831-87A7-1B1F8A891E69}" type="pres">
      <dgm:prSet presAssocID="{97185C43-7486-4870-ACC6-3E2B020C6D39}" presName="dstNode" presStyleLbl="node1" presStyleIdx="0" presStyleCnt="5"/>
      <dgm:spPr/>
    </dgm:pt>
    <dgm:pt modelId="{768D0877-9732-4155-BA99-69F2BE90B8FF}" type="pres">
      <dgm:prSet presAssocID="{6F0B9021-19D3-4717-8787-D901BCBAB2E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BFDAA-A18F-45FF-82AF-20127307CD33}" type="pres">
      <dgm:prSet presAssocID="{6F0B9021-19D3-4717-8787-D901BCBAB2E7}" presName="accent_1" presStyleCnt="0"/>
      <dgm:spPr/>
    </dgm:pt>
    <dgm:pt modelId="{19FEF3E6-6742-45A3-82D7-BE9334DE0E07}" type="pres">
      <dgm:prSet presAssocID="{6F0B9021-19D3-4717-8787-D901BCBAB2E7}" presName="accentRepeatNode" presStyleLbl="solidFgAcc1" presStyleIdx="0" presStyleCnt="5"/>
      <dgm:spPr/>
    </dgm:pt>
    <dgm:pt modelId="{64D17B9B-1D70-4AD2-98EF-4C8FB78A091E}" type="pres">
      <dgm:prSet presAssocID="{D48208F3-6E87-45CA-8CD0-DA25269E722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27024-21DF-4F33-B7CA-84C9BE6FC3E2}" type="pres">
      <dgm:prSet presAssocID="{D48208F3-6E87-45CA-8CD0-DA25269E722D}" presName="accent_2" presStyleCnt="0"/>
      <dgm:spPr/>
    </dgm:pt>
    <dgm:pt modelId="{06634FE8-69C1-4531-AC4D-8A663E1F818F}" type="pres">
      <dgm:prSet presAssocID="{D48208F3-6E87-45CA-8CD0-DA25269E722D}" presName="accentRepeatNode" presStyleLbl="solidFgAcc1" presStyleIdx="1" presStyleCnt="5"/>
      <dgm:spPr/>
    </dgm:pt>
    <dgm:pt modelId="{5526AA62-7092-4494-9C1C-3E04BC0EF10B}" type="pres">
      <dgm:prSet presAssocID="{875FDBA4-5F93-437B-953C-4B0A682DEE4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4E95A-4F26-4B2D-A55B-A2BC9C02D613}" type="pres">
      <dgm:prSet presAssocID="{875FDBA4-5F93-437B-953C-4B0A682DEE44}" presName="accent_3" presStyleCnt="0"/>
      <dgm:spPr/>
    </dgm:pt>
    <dgm:pt modelId="{B2612A3E-053A-4248-B085-CBBB2BF4EEA6}" type="pres">
      <dgm:prSet presAssocID="{875FDBA4-5F93-437B-953C-4B0A682DEE44}" presName="accentRepeatNode" presStyleLbl="solidFgAcc1" presStyleIdx="2" presStyleCnt="5"/>
      <dgm:spPr/>
    </dgm:pt>
    <dgm:pt modelId="{2A027081-2677-4002-9EC8-D4EA2735E40D}" type="pres">
      <dgm:prSet presAssocID="{31F19247-AE85-4D4F-9176-96DA658596D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BA30E-6F9A-4177-B82F-C417D4B9DB84}" type="pres">
      <dgm:prSet presAssocID="{31F19247-AE85-4D4F-9176-96DA658596D6}" presName="accent_4" presStyleCnt="0"/>
      <dgm:spPr/>
    </dgm:pt>
    <dgm:pt modelId="{553E5134-2BB0-4365-A104-374A204F6147}" type="pres">
      <dgm:prSet presAssocID="{31F19247-AE85-4D4F-9176-96DA658596D6}" presName="accentRepeatNode" presStyleLbl="solidFgAcc1" presStyleIdx="3" presStyleCnt="5"/>
      <dgm:spPr/>
    </dgm:pt>
    <dgm:pt modelId="{3B7ED830-80F3-447F-8916-2B26C4A175D3}" type="pres">
      <dgm:prSet presAssocID="{5B628C46-EF8D-40D1-9372-D5E1B1EBAEA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F8E1F-68E6-4189-90D0-6EF124A5C8ED}" type="pres">
      <dgm:prSet presAssocID="{5B628C46-EF8D-40D1-9372-D5E1B1EBAEAA}" presName="accent_5" presStyleCnt="0"/>
      <dgm:spPr/>
    </dgm:pt>
    <dgm:pt modelId="{C4EFEBC5-E09D-4956-9CF1-5B7DF3A3A17E}" type="pres">
      <dgm:prSet presAssocID="{5B628C46-EF8D-40D1-9372-D5E1B1EBAEAA}" presName="accentRepeatNode" presStyleLbl="solidFgAcc1" presStyleIdx="4" presStyleCnt="5"/>
      <dgm:spPr/>
    </dgm:pt>
  </dgm:ptLst>
  <dgm:cxnLst>
    <dgm:cxn modelId="{86AB893E-4B99-4029-8142-61055382F05B}" type="presOf" srcId="{D0B93F59-EFE3-474F-B7B5-A21CB5672BB6}" destId="{6640B17A-6F39-40D3-839F-913E691E3419}" srcOrd="0" destOrd="0" presId="urn:microsoft.com/office/officeart/2008/layout/VerticalCurvedList"/>
    <dgm:cxn modelId="{5CC4C7DF-A0A6-4BAB-81B0-79A61111AAD6}" srcId="{97185C43-7486-4870-ACC6-3E2B020C6D39}" destId="{31F19247-AE85-4D4F-9176-96DA658596D6}" srcOrd="3" destOrd="0" parTransId="{22180623-0E74-4013-ADC8-DE8812945C52}" sibTransId="{F7CBED39-4EBB-4DAE-ABBA-EE2AF7408542}"/>
    <dgm:cxn modelId="{4F5E97D9-6A0C-4C99-A2E5-BE81419EAF89}" srcId="{97185C43-7486-4870-ACC6-3E2B020C6D39}" destId="{D48208F3-6E87-45CA-8CD0-DA25269E722D}" srcOrd="1" destOrd="0" parTransId="{B1BB601B-18FB-4148-BA25-58996719D770}" sibTransId="{E05B25AE-4770-4D6D-96BE-D41D690BFB52}"/>
    <dgm:cxn modelId="{A82AA35A-F11F-4013-B57D-BF68A1B6A7A5}" type="presOf" srcId="{97185C43-7486-4870-ACC6-3E2B020C6D39}" destId="{F62DC295-DDA0-457E-B77C-CCA375D5E049}" srcOrd="0" destOrd="0" presId="urn:microsoft.com/office/officeart/2008/layout/VerticalCurvedList"/>
    <dgm:cxn modelId="{D6564639-C8DB-48EA-8D19-A4106F47E74C}" type="presOf" srcId="{875FDBA4-5F93-437B-953C-4B0A682DEE44}" destId="{5526AA62-7092-4494-9C1C-3E04BC0EF10B}" srcOrd="0" destOrd="0" presId="urn:microsoft.com/office/officeart/2008/layout/VerticalCurvedList"/>
    <dgm:cxn modelId="{7FD8BBC9-53C7-41BB-8F8A-73F26FAFBE77}" type="presOf" srcId="{31F19247-AE85-4D4F-9176-96DA658596D6}" destId="{2A027081-2677-4002-9EC8-D4EA2735E40D}" srcOrd="0" destOrd="0" presId="urn:microsoft.com/office/officeart/2008/layout/VerticalCurvedList"/>
    <dgm:cxn modelId="{F2167802-BC08-47BE-A992-BE8614567DA7}" srcId="{97185C43-7486-4870-ACC6-3E2B020C6D39}" destId="{5B628C46-EF8D-40D1-9372-D5E1B1EBAEAA}" srcOrd="4" destOrd="0" parTransId="{1AA92910-7D87-4EEF-9624-17F1BFC4CED8}" sibTransId="{C59AB0A7-4FD4-4DD7-B6B4-81D6DA9B955F}"/>
    <dgm:cxn modelId="{C38D7ECC-BEC2-4EFA-8092-7E9949D5A4E0}" srcId="{97185C43-7486-4870-ACC6-3E2B020C6D39}" destId="{875FDBA4-5F93-437B-953C-4B0A682DEE44}" srcOrd="2" destOrd="0" parTransId="{E027F595-CB9C-4DF1-B3E0-FCCDBF6D472D}" sibTransId="{8F937970-58B4-4E6D-9CAD-903DF713E458}"/>
    <dgm:cxn modelId="{CF8515D5-1573-4E2D-925B-86CE1DA375F0}" type="presOf" srcId="{6F0B9021-19D3-4717-8787-D901BCBAB2E7}" destId="{768D0877-9732-4155-BA99-69F2BE90B8FF}" srcOrd="0" destOrd="0" presId="urn:microsoft.com/office/officeart/2008/layout/VerticalCurvedList"/>
    <dgm:cxn modelId="{DB997146-AE50-4203-8AE8-AB9BA6CD752D}" srcId="{97185C43-7486-4870-ACC6-3E2B020C6D39}" destId="{6F0B9021-19D3-4717-8787-D901BCBAB2E7}" srcOrd="0" destOrd="0" parTransId="{51E64C39-0318-4773-86E6-9822D089B22C}" sibTransId="{D0B93F59-EFE3-474F-B7B5-A21CB5672BB6}"/>
    <dgm:cxn modelId="{9F2B84F2-2488-434D-B9EA-50EDDAF57562}" type="presOf" srcId="{D48208F3-6E87-45CA-8CD0-DA25269E722D}" destId="{64D17B9B-1D70-4AD2-98EF-4C8FB78A091E}" srcOrd="0" destOrd="0" presId="urn:microsoft.com/office/officeart/2008/layout/VerticalCurvedList"/>
    <dgm:cxn modelId="{D4D488AB-BA88-45DE-A44C-FF9F347D3984}" type="presOf" srcId="{5B628C46-EF8D-40D1-9372-D5E1B1EBAEAA}" destId="{3B7ED830-80F3-447F-8916-2B26C4A175D3}" srcOrd="0" destOrd="0" presId="urn:microsoft.com/office/officeart/2008/layout/VerticalCurvedList"/>
    <dgm:cxn modelId="{9174E4D2-1F93-47C0-8127-C8469C7C6736}" type="presParOf" srcId="{F62DC295-DDA0-457E-B77C-CCA375D5E049}" destId="{35C9641A-1A83-4685-8A16-D19991893895}" srcOrd="0" destOrd="0" presId="urn:microsoft.com/office/officeart/2008/layout/VerticalCurvedList"/>
    <dgm:cxn modelId="{D95F2616-346C-42CA-A8F1-A33A99EF3792}" type="presParOf" srcId="{35C9641A-1A83-4685-8A16-D19991893895}" destId="{9D61E201-58D5-40A4-A484-2BE4217DE440}" srcOrd="0" destOrd="0" presId="urn:microsoft.com/office/officeart/2008/layout/VerticalCurvedList"/>
    <dgm:cxn modelId="{0CDBBF1D-9DB1-4D48-A581-8918ED5ECC2F}" type="presParOf" srcId="{9D61E201-58D5-40A4-A484-2BE4217DE440}" destId="{F94385A2-957E-4EBC-8957-3BBFB5D33A0C}" srcOrd="0" destOrd="0" presId="urn:microsoft.com/office/officeart/2008/layout/VerticalCurvedList"/>
    <dgm:cxn modelId="{45B4450D-528E-4696-854C-3E52FD4CE087}" type="presParOf" srcId="{9D61E201-58D5-40A4-A484-2BE4217DE440}" destId="{6640B17A-6F39-40D3-839F-913E691E3419}" srcOrd="1" destOrd="0" presId="urn:microsoft.com/office/officeart/2008/layout/VerticalCurvedList"/>
    <dgm:cxn modelId="{2EFDF7F8-6EE1-4212-9548-398449A9583D}" type="presParOf" srcId="{9D61E201-58D5-40A4-A484-2BE4217DE440}" destId="{B8236D71-2A36-4C56-B063-AF604422D366}" srcOrd="2" destOrd="0" presId="urn:microsoft.com/office/officeart/2008/layout/VerticalCurvedList"/>
    <dgm:cxn modelId="{7D2B49FB-45B0-4A11-8A24-E4E03069AE65}" type="presParOf" srcId="{9D61E201-58D5-40A4-A484-2BE4217DE440}" destId="{BB89A7CF-E290-4831-87A7-1B1F8A891E69}" srcOrd="3" destOrd="0" presId="urn:microsoft.com/office/officeart/2008/layout/VerticalCurvedList"/>
    <dgm:cxn modelId="{54280901-9F40-4626-9D20-7FB8F5B8EDD1}" type="presParOf" srcId="{35C9641A-1A83-4685-8A16-D19991893895}" destId="{768D0877-9732-4155-BA99-69F2BE90B8FF}" srcOrd="1" destOrd="0" presId="urn:microsoft.com/office/officeart/2008/layout/VerticalCurvedList"/>
    <dgm:cxn modelId="{470256C0-02E4-455F-9247-B21C0F4D1863}" type="presParOf" srcId="{35C9641A-1A83-4685-8A16-D19991893895}" destId="{3F9BFDAA-A18F-45FF-82AF-20127307CD33}" srcOrd="2" destOrd="0" presId="urn:microsoft.com/office/officeart/2008/layout/VerticalCurvedList"/>
    <dgm:cxn modelId="{FD637869-2709-469C-8937-CFFE4086A816}" type="presParOf" srcId="{3F9BFDAA-A18F-45FF-82AF-20127307CD33}" destId="{19FEF3E6-6742-45A3-82D7-BE9334DE0E07}" srcOrd="0" destOrd="0" presId="urn:microsoft.com/office/officeart/2008/layout/VerticalCurvedList"/>
    <dgm:cxn modelId="{2FD7F290-CBEB-4F48-B54E-5692FEC5014D}" type="presParOf" srcId="{35C9641A-1A83-4685-8A16-D19991893895}" destId="{64D17B9B-1D70-4AD2-98EF-4C8FB78A091E}" srcOrd="3" destOrd="0" presId="urn:microsoft.com/office/officeart/2008/layout/VerticalCurvedList"/>
    <dgm:cxn modelId="{FD656186-1279-4DC5-9CF5-BAF5F1B7C990}" type="presParOf" srcId="{35C9641A-1A83-4685-8A16-D19991893895}" destId="{4E927024-21DF-4F33-B7CA-84C9BE6FC3E2}" srcOrd="4" destOrd="0" presId="urn:microsoft.com/office/officeart/2008/layout/VerticalCurvedList"/>
    <dgm:cxn modelId="{90DE43A9-50B2-4FB5-9E85-87D1F4174B3F}" type="presParOf" srcId="{4E927024-21DF-4F33-B7CA-84C9BE6FC3E2}" destId="{06634FE8-69C1-4531-AC4D-8A663E1F818F}" srcOrd="0" destOrd="0" presId="urn:microsoft.com/office/officeart/2008/layout/VerticalCurvedList"/>
    <dgm:cxn modelId="{659E9217-6CB6-44EF-B5FE-79A2AE8AC53B}" type="presParOf" srcId="{35C9641A-1A83-4685-8A16-D19991893895}" destId="{5526AA62-7092-4494-9C1C-3E04BC0EF10B}" srcOrd="5" destOrd="0" presId="urn:microsoft.com/office/officeart/2008/layout/VerticalCurvedList"/>
    <dgm:cxn modelId="{D7D10D7B-5F97-4BAB-A45B-D339478EE104}" type="presParOf" srcId="{35C9641A-1A83-4685-8A16-D19991893895}" destId="{B1D4E95A-4F26-4B2D-A55B-A2BC9C02D613}" srcOrd="6" destOrd="0" presId="urn:microsoft.com/office/officeart/2008/layout/VerticalCurvedList"/>
    <dgm:cxn modelId="{1EE217A7-7385-4079-AB3E-EEDDA942A504}" type="presParOf" srcId="{B1D4E95A-4F26-4B2D-A55B-A2BC9C02D613}" destId="{B2612A3E-053A-4248-B085-CBBB2BF4EEA6}" srcOrd="0" destOrd="0" presId="urn:microsoft.com/office/officeart/2008/layout/VerticalCurvedList"/>
    <dgm:cxn modelId="{9AF5A558-2A3C-475C-9114-33500CA1752B}" type="presParOf" srcId="{35C9641A-1A83-4685-8A16-D19991893895}" destId="{2A027081-2677-4002-9EC8-D4EA2735E40D}" srcOrd="7" destOrd="0" presId="urn:microsoft.com/office/officeart/2008/layout/VerticalCurvedList"/>
    <dgm:cxn modelId="{308F521F-2582-4249-9FA5-91ADE45A7230}" type="presParOf" srcId="{35C9641A-1A83-4685-8A16-D19991893895}" destId="{1F2BA30E-6F9A-4177-B82F-C417D4B9DB84}" srcOrd="8" destOrd="0" presId="urn:microsoft.com/office/officeart/2008/layout/VerticalCurvedList"/>
    <dgm:cxn modelId="{49748891-DEFA-487B-A29D-99247A1CB4CB}" type="presParOf" srcId="{1F2BA30E-6F9A-4177-B82F-C417D4B9DB84}" destId="{553E5134-2BB0-4365-A104-374A204F6147}" srcOrd="0" destOrd="0" presId="urn:microsoft.com/office/officeart/2008/layout/VerticalCurvedList"/>
    <dgm:cxn modelId="{561E1204-2DD7-443D-803D-146A97A37151}" type="presParOf" srcId="{35C9641A-1A83-4685-8A16-D19991893895}" destId="{3B7ED830-80F3-447F-8916-2B26C4A175D3}" srcOrd="9" destOrd="0" presId="urn:microsoft.com/office/officeart/2008/layout/VerticalCurvedList"/>
    <dgm:cxn modelId="{4B7D312C-40B2-4D1D-A842-6F5A48D9582D}" type="presParOf" srcId="{35C9641A-1A83-4685-8A16-D19991893895}" destId="{5F5F8E1F-68E6-4189-90D0-6EF124A5C8ED}" srcOrd="10" destOrd="0" presId="urn:microsoft.com/office/officeart/2008/layout/VerticalCurvedList"/>
    <dgm:cxn modelId="{C5F96DF4-0E19-4241-906F-570BFA76B364}" type="presParOf" srcId="{5F5F8E1F-68E6-4189-90D0-6EF124A5C8ED}" destId="{C4EFEBC5-E09D-4956-9CF1-5B7DF3A3A17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59E0D2-387D-43DB-B9A2-BE0132DD2F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F1CF76-117B-4081-830A-02531526F6DA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Макроэкономическая стабильность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4D35868-EF9E-4BA1-8619-6A684F40401E}" type="parTrans" cxnId="{0867231E-71F3-4888-B703-2DE7B5B77D61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08569F0A-ADA8-4CB3-A31E-04EEAE8AABB5}" type="sibTrans" cxnId="{0867231E-71F3-4888-B703-2DE7B5B77D61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4057A3F-3323-4EEB-9B89-6BE20206EB4D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Высокие темпы экономического роста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D908CFA-8D1D-4E42-935D-BBB10CC3745B}" type="parTrans" cxnId="{9BA49356-955E-4E60-B647-F13AEFC9E420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4F54B075-6260-450C-BCB0-5D033D34BCBF}" type="sibTrans" cxnId="{9BA49356-955E-4E60-B647-F13AEFC9E420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27830C75-3BCA-49E6-B08C-338953E5D798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Продолжение структурных реформ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5D4E7E3-CEB7-4C5C-861C-A6AC9AA684A9}" type="parTrans" cxnId="{90D3F803-75F4-4D14-9347-C109E0A3DBD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D2FE092-76F4-49D6-B477-D32167C1A501}" type="sibTrans" cxnId="{90D3F803-75F4-4D14-9347-C109E0A3DBD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776395D-07B2-4156-A742-DED15B215485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Рост реальных доходов населения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6379D6B5-044C-4203-B62D-623194EACC97}" type="parTrans" cxnId="{A0BA730A-3746-415E-879C-EA46A950767D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01A49B78-9053-4637-A901-36DB04C76B81}" type="sibTrans" cxnId="{A0BA730A-3746-415E-879C-EA46A950767D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6C9D1D47-C937-4051-BD4D-C11CE727530A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Увеличение занятости населения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4925EB0-220C-45E5-9351-8E7E27509AD8}" type="parTrans" cxnId="{6389EB9E-CB68-4EFF-A0F1-CC0626F20C4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1AC8A81-3E57-4344-8DCB-11D22536700F}" type="sibTrans" cxnId="{6389EB9E-CB68-4EFF-A0F1-CC0626F20C4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76B91FF3-28CC-40CD-8202-2200784F9BC4}" type="pres">
      <dgm:prSet presAssocID="{F659E0D2-387D-43DB-B9A2-BE0132DD2F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57666E-8360-4843-8550-86A12FF81524}" type="pres">
      <dgm:prSet presAssocID="{C2F1CF76-117B-4081-830A-02531526F6DA}" presName="parentLin" presStyleCnt="0"/>
      <dgm:spPr/>
    </dgm:pt>
    <dgm:pt modelId="{7F4D8077-71C1-4EC6-B15F-35E39B92BEBC}" type="pres">
      <dgm:prSet presAssocID="{C2F1CF76-117B-4081-830A-02531526F6D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7B9F075-67A8-4FAA-B4BD-61E031E765FC}" type="pres">
      <dgm:prSet presAssocID="{C2F1CF76-117B-4081-830A-02531526F6DA}" presName="parentText" presStyleLbl="node1" presStyleIdx="0" presStyleCnt="5" custScaleX="12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28981-29B7-4BCA-811F-D8007494E99F}" type="pres">
      <dgm:prSet presAssocID="{C2F1CF76-117B-4081-830A-02531526F6DA}" presName="negativeSpace" presStyleCnt="0"/>
      <dgm:spPr/>
    </dgm:pt>
    <dgm:pt modelId="{CFA02ECC-51A6-4A53-842C-8712364210F1}" type="pres">
      <dgm:prSet presAssocID="{C2F1CF76-117B-4081-830A-02531526F6DA}" presName="childText" presStyleLbl="conFgAcc1" presStyleIdx="0" presStyleCnt="5">
        <dgm:presLayoutVars>
          <dgm:bulletEnabled val="1"/>
        </dgm:presLayoutVars>
      </dgm:prSet>
      <dgm:spPr/>
    </dgm:pt>
    <dgm:pt modelId="{E3565AF5-3302-4FC8-A6CB-9ED1F0C01755}" type="pres">
      <dgm:prSet presAssocID="{08569F0A-ADA8-4CB3-A31E-04EEAE8AABB5}" presName="spaceBetweenRectangles" presStyleCnt="0"/>
      <dgm:spPr/>
    </dgm:pt>
    <dgm:pt modelId="{FE6CB4E2-0E7F-4222-8005-13E83D697218}" type="pres">
      <dgm:prSet presAssocID="{84057A3F-3323-4EEB-9B89-6BE20206EB4D}" presName="parentLin" presStyleCnt="0"/>
      <dgm:spPr/>
    </dgm:pt>
    <dgm:pt modelId="{CEFAF29D-1F31-46F5-AF72-72063EA06901}" type="pres">
      <dgm:prSet presAssocID="{84057A3F-3323-4EEB-9B89-6BE20206EB4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8FC7A39-C346-4BCC-9579-7405F9F11148}" type="pres">
      <dgm:prSet presAssocID="{84057A3F-3323-4EEB-9B89-6BE20206EB4D}" presName="parentText" presStyleLbl="node1" presStyleIdx="1" presStyleCnt="5" custScaleX="125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66991-4B36-4483-818C-418850BCB6D1}" type="pres">
      <dgm:prSet presAssocID="{84057A3F-3323-4EEB-9B89-6BE20206EB4D}" presName="negativeSpace" presStyleCnt="0"/>
      <dgm:spPr/>
    </dgm:pt>
    <dgm:pt modelId="{641134AB-90A8-4E0E-9CE4-52AA20D76B94}" type="pres">
      <dgm:prSet presAssocID="{84057A3F-3323-4EEB-9B89-6BE20206EB4D}" presName="childText" presStyleLbl="conFgAcc1" presStyleIdx="1" presStyleCnt="5">
        <dgm:presLayoutVars>
          <dgm:bulletEnabled val="1"/>
        </dgm:presLayoutVars>
      </dgm:prSet>
      <dgm:spPr/>
    </dgm:pt>
    <dgm:pt modelId="{9966C70F-7132-4333-B9E2-70208DC96441}" type="pres">
      <dgm:prSet presAssocID="{4F54B075-6260-450C-BCB0-5D033D34BCBF}" presName="spaceBetweenRectangles" presStyleCnt="0"/>
      <dgm:spPr/>
    </dgm:pt>
    <dgm:pt modelId="{5CD49F29-74C3-4147-806D-043731956162}" type="pres">
      <dgm:prSet presAssocID="{27830C75-3BCA-49E6-B08C-338953E5D798}" presName="parentLin" presStyleCnt="0"/>
      <dgm:spPr/>
    </dgm:pt>
    <dgm:pt modelId="{6355FA8B-FC3E-4E50-B3C1-9B3EA7D2B966}" type="pres">
      <dgm:prSet presAssocID="{27830C75-3BCA-49E6-B08C-338953E5D798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C85867C-A799-4CFF-9A88-29D6619DC92D}" type="pres">
      <dgm:prSet presAssocID="{27830C75-3BCA-49E6-B08C-338953E5D798}" presName="parentText" presStyleLbl="node1" presStyleIdx="2" presStyleCnt="5" custScaleX="125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B5B2B-2B17-42F9-ADD5-E5D2FEE758EB}" type="pres">
      <dgm:prSet presAssocID="{27830C75-3BCA-49E6-B08C-338953E5D798}" presName="negativeSpace" presStyleCnt="0"/>
      <dgm:spPr/>
    </dgm:pt>
    <dgm:pt modelId="{25803EA3-8778-4528-BD3D-5EA7E48278A1}" type="pres">
      <dgm:prSet presAssocID="{27830C75-3BCA-49E6-B08C-338953E5D798}" presName="childText" presStyleLbl="conFgAcc1" presStyleIdx="2" presStyleCnt="5">
        <dgm:presLayoutVars>
          <dgm:bulletEnabled val="1"/>
        </dgm:presLayoutVars>
      </dgm:prSet>
      <dgm:spPr/>
    </dgm:pt>
    <dgm:pt modelId="{BEB94728-9C03-4AA4-8465-D391391C25EF}" type="pres">
      <dgm:prSet presAssocID="{5D2FE092-76F4-49D6-B477-D32167C1A501}" presName="spaceBetweenRectangles" presStyleCnt="0"/>
      <dgm:spPr/>
    </dgm:pt>
    <dgm:pt modelId="{F6ED2C82-8F9B-4FE8-9EFF-F7C20053A85E}" type="pres">
      <dgm:prSet presAssocID="{6C9D1D47-C937-4051-BD4D-C11CE727530A}" presName="parentLin" presStyleCnt="0"/>
      <dgm:spPr/>
    </dgm:pt>
    <dgm:pt modelId="{84E836A4-AE77-43A8-AE3B-183845642E19}" type="pres">
      <dgm:prSet presAssocID="{6C9D1D47-C937-4051-BD4D-C11CE727530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B2906B2-6C80-4773-9CAE-9223153982FA}" type="pres">
      <dgm:prSet presAssocID="{6C9D1D47-C937-4051-BD4D-C11CE727530A}" presName="parentText" presStyleLbl="node1" presStyleIdx="3" presStyleCnt="5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90D83-33C8-464D-8CCD-C0030CEC76BE}" type="pres">
      <dgm:prSet presAssocID="{6C9D1D47-C937-4051-BD4D-C11CE727530A}" presName="negativeSpace" presStyleCnt="0"/>
      <dgm:spPr/>
    </dgm:pt>
    <dgm:pt modelId="{CE722DBC-1A7C-41C6-A4FD-ACD7EEC66A9D}" type="pres">
      <dgm:prSet presAssocID="{6C9D1D47-C937-4051-BD4D-C11CE727530A}" presName="childText" presStyleLbl="conFgAcc1" presStyleIdx="3" presStyleCnt="5">
        <dgm:presLayoutVars>
          <dgm:bulletEnabled val="1"/>
        </dgm:presLayoutVars>
      </dgm:prSet>
      <dgm:spPr/>
    </dgm:pt>
    <dgm:pt modelId="{A957A2AF-6451-45D8-9CCF-25D520F079D3}" type="pres">
      <dgm:prSet presAssocID="{81AC8A81-3E57-4344-8DCB-11D22536700F}" presName="spaceBetweenRectangles" presStyleCnt="0"/>
      <dgm:spPr/>
    </dgm:pt>
    <dgm:pt modelId="{D85CF074-6FE1-4FE1-BE90-34A63C01B5D1}" type="pres">
      <dgm:prSet presAssocID="{8776395D-07B2-4156-A742-DED15B215485}" presName="parentLin" presStyleCnt="0"/>
      <dgm:spPr/>
    </dgm:pt>
    <dgm:pt modelId="{A536E48F-936E-451D-878B-043F06AC8BA1}" type="pres">
      <dgm:prSet presAssocID="{8776395D-07B2-4156-A742-DED15B215485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E747857-C752-499E-8BA0-C7239A75D806}" type="pres">
      <dgm:prSet presAssocID="{8776395D-07B2-4156-A742-DED15B215485}" presName="parentText" presStyleLbl="node1" presStyleIdx="4" presStyleCnt="5" custScaleX="122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4B6DD-43CA-40BC-A94F-2AC1D3CBD32B}" type="pres">
      <dgm:prSet presAssocID="{8776395D-07B2-4156-A742-DED15B215485}" presName="negativeSpace" presStyleCnt="0"/>
      <dgm:spPr/>
    </dgm:pt>
    <dgm:pt modelId="{2B5F2ED9-FE6F-46C4-AF6D-B71F914D911E}" type="pres">
      <dgm:prSet presAssocID="{8776395D-07B2-4156-A742-DED15B21548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867231E-71F3-4888-B703-2DE7B5B77D61}" srcId="{F659E0D2-387D-43DB-B9A2-BE0132DD2F16}" destId="{C2F1CF76-117B-4081-830A-02531526F6DA}" srcOrd="0" destOrd="0" parTransId="{24D35868-EF9E-4BA1-8619-6A684F40401E}" sibTransId="{08569F0A-ADA8-4CB3-A31E-04EEAE8AABB5}"/>
    <dgm:cxn modelId="{10CAF114-EFBC-4BCB-A9CE-670A5CC1D40C}" type="presOf" srcId="{84057A3F-3323-4EEB-9B89-6BE20206EB4D}" destId="{28FC7A39-C346-4BCC-9579-7405F9F11148}" srcOrd="1" destOrd="0" presId="urn:microsoft.com/office/officeart/2005/8/layout/list1"/>
    <dgm:cxn modelId="{A0BA730A-3746-415E-879C-EA46A950767D}" srcId="{F659E0D2-387D-43DB-B9A2-BE0132DD2F16}" destId="{8776395D-07B2-4156-A742-DED15B215485}" srcOrd="4" destOrd="0" parTransId="{6379D6B5-044C-4203-B62D-623194EACC97}" sibTransId="{01A49B78-9053-4637-A901-36DB04C76B81}"/>
    <dgm:cxn modelId="{2BEB545C-3311-4F11-B185-86828DF6288F}" type="presOf" srcId="{C2F1CF76-117B-4081-830A-02531526F6DA}" destId="{27B9F075-67A8-4FAA-B4BD-61E031E765FC}" srcOrd="1" destOrd="0" presId="urn:microsoft.com/office/officeart/2005/8/layout/list1"/>
    <dgm:cxn modelId="{9CA811D7-E738-4B12-A198-FBA026818B85}" type="presOf" srcId="{6C9D1D47-C937-4051-BD4D-C11CE727530A}" destId="{1B2906B2-6C80-4773-9CAE-9223153982FA}" srcOrd="1" destOrd="0" presId="urn:microsoft.com/office/officeart/2005/8/layout/list1"/>
    <dgm:cxn modelId="{49AA4721-AC7B-4590-A8D6-CBE2E1BEF2FA}" type="presOf" srcId="{F659E0D2-387D-43DB-B9A2-BE0132DD2F16}" destId="{76B91FF3-28CC-40CD-8202-2200784F9BC4}" srcOrd="0" destOrd="0" presId="urn:microsoft.com/office/officeart/2005/8/layout/list1"/>
    <dgm:cxn modelId="{9BA49356-955E-4E60-B647-F13AEFC9E420}" srcId="{F659E0D2-387D-43DB-B9A2-BE0132DD2F16}" destId="{84057A3F-3323-4EEB-9B89-6BE20206EB4D}" srcOrd="1" destOrd="0" parTransId="{0D908CFA-8D1D-4E42-935D-BBB10CC3745B}" sibTransId="{4F54B075-6260-450C-BCB0-5D033D34BCBF}"/>
    <dgm:cxn modelId="{66BD022B-E764-458D-A961-8DDDCC495389}" type="presOf" srcId="{C2F1CF76-117B-4081-830A-02531526F6DA}" destId="{7F4D8077-71C1-4EC6-B15F-35E39B92BEBC}" srcOrd="0" destOrd="0" presId="urn:microsoft.com/office/officeart/2005/8/layout/list1"/>
    <dgm:cxn modelId="{BD5306AB-E516-4F8E-A03E-05C89194E9A7}" type="presOf" srcId="{27830C75-3BCA-49E6-B08C-338953E5D798}" destId="{1C85867C-A799-4CFF-9A88-29D6619DC92D}" srcOrd="1" destOrd="0" presId="urn:microsoft.com/office/officeart/2005/8/layout/list1"/>
    <dgm:cxn modelId="{84C78340-C70E-4653-AB5A-01A6577236E4}" type="presOf" srcId="{6C9D1D47-C937-4051-BD4D-C11CE727530A}" destId="{84E836A4-AE77-43A8-AE3B-183845642E19}" srcOrd="0" destOrd="0" presId="urn:microsoft.com/office/officeart/2005/8/layout/list1"/>
    <dgm:cxn modelId="{FBCC52E0-9039-4BE1-9A8A-37E5A5FB8A79}" type="presOf" srcId="{8776395D-07B2-4156-A742-DED15B215485}" destId="{FE747857-C752-499E-8BA0-C7239A75D806}" srcOrd="1" destOrd="0" presId="urn:microsoft.com/office/officeart/2005/8/layout/list1"/>
    <dgm:cxn modelId="{6389EB9E-CB68-4EFF-A0F1-CC0626F20C47}" srcId="{F659E0D2-387D-43DB-B9A2-BE0132DD2F16}" destId="{6C9D1D47-C937-4051-BD4D-C11CE727530A}" srcOrd="3" destOrd="0" parTransId="{24925EB0-220C-45E5-9351-8E7E27509AD8}" sibTransId="{81AC8A81-3E57-4344-8DCB-11D22536700F}"/>
    <dgm:cxn modelId="{90D3F803-75F4-4D14-9347-C109E0A3DBD3}" srcId="{F659E0D2-387D-43DB-B9A2-BE0132DD2F16}" destId="{27830C75-3BCA-49E6-B08C-338953E5D798}" srcOrd="2" destOrd="0" parTransId="{35D4E7E3-CEB7-4C5C-861C-A6AC9AA684A9}" sibTransId="{5D2FE092-76F4-49D6-B477-D32167C1A501}"/>
    <dgm:cxn modelId="{49B13A41-3618-46CE-8F0F-2F8620E58B5E}" type="presOf" srcId="{27830C75-3BCA-49E6-B08C-338953E5D798}" destId="{6355FA8B-FC3E-4E50-B3C1-9B3EA7D2B966}" srcOrd="0" destOrd="0" presId="urn:microsoft.com/office/officeart/2005/8/layout/list1"/>
    <dgm:cxn modelId="{8F05E676-4020-4C73-A15C-3CA6AE40A10E}" type="presOf" srcId="{84057A3F-3323-4EEB-9B89-6BE20206EB4D}" destId="{CEFAF29D-1F31-46F5-AF72-72063EA06901}" srcOrd="0" destOrd="0" presId="urn:microsoft.com/office/officeart/2005/8/layout/list1"/>
    <dgm:cxn modelId="{05B2A102-5998-4551-A806-537A60A129FA}" type="presOf" srcId="{8776395D-07B2-4156-A742-DED15B215485}" destId="{A536E48F-936E-451D-878B-043F06AC8BA1}" srcOrd="0" destOrd="0" presId="urn:microsoft.com/office/officeart/2005/8/layout/list1"/>
    <dgm:cxn modelId="{FA48EA38-A54C-4B8E-81F3-3D1A5659991D}" type="presParOf" srcId="{76B91FF3-28CC-40CD-8202-2200784F9BC4}" destId="{EE57666E-8360-4843-8550-86A12FF81524}" srcOrd="0" destOrd="0" presId="urn:microsoft.com/office/officeart/2005/8/layout/list1"/>
    <dgm:cxn modelId="{43486BE9-0A77-406D-A9B3-8DD6534D5ABF}" type="presParOf" srcId="{EE57666E-8360-4843-8550-86A12FF81524}" destId="{7F4D8077-71C1-4EC6-B15F-35E39B92BEBC}" srcOrd="0" destOrd="0" presId="urn:microsoft.com/office/officeart/2005/8/layout/list1"/>
    <dgm:cxn modelId="{2BBE9604-DE88-4E74-81E2-E2D292EDD89F}" type="presParOf" srcId="{EE57666E-8360-4843-8550-86A12FF81524}" destId="{27B9F075-67A8-4FAA-B4BD-61E031E765FC}" srcOrd="1" destOrd="0" presId="urn:microsoft.com/office/officeart/2005/8/layout/list1"/>
    <dgm:cxn modelId="{C249CA82-463C-4174-BE82-EEB35DD28C52}" type="presParOf" srcId="{76B91FF3-28CC-40CD-8202-2200784F9BC4}" destId="{FD428981-29B7-4BCA-811F-D8007494E99F}" srcOrd="1" destOrd="0" presId="urn:microsoft.com/office/officeart/2005/8/layout/list1"/>
    <dgm:cxn modelId="{12E22DD0-1156-4B03-8D62-008E2BE8AF2C}" type="presParOf" srcId="{76B91FF3-28CC-40CD-8202-2200784F9BC4}" destId="{CFA02ECC-51A6-4A53-842C-8712364210F1}" srcOrd="2" destOrd="0" presId="urn:microsoft.com/office/officeart/2005/8/layout/list1"/>
    <dgm:cxn modelId="{605D86F6-427E-4869-A7BB-8FAC74A27574}" type="presParOf" srcId="{76B91FF3-28CC-40CD-8202-2200784F9BC4}" destId="{E3565AF5-3302-4FC8-A6CB-9ED1F0C01755}" srcOrd="3" destOrd="0" presId="urn:microsoft.com/office/officeart/2005/8/layout/list1"/>
    <dgm:cxn modelId="{EB4AB824-7D76-47C0-A8C2-9B17A51DAAB1}" type="presParOf" srcId="{76B91FF3-28CC-40CD-8202-2200784F9BC4}" destId="{FE6CB4E2-0E7F-4222-8005-13E83D697218}" srcOrd="4" destOrd="0" presId="urn:microsoft.com/office/officeart/2005/8/layout/list1"/>
    <dgm:cxn modelId="{C78A4348-C1E0-4A83-ACA8-364EAF8B1040}" type="presParOf" srcId="{FE6CB4E2-0E7F-4222-8005-13E83D697218}" destId="{CEFAF29D-1F31-46F5-AF72-72063EA06901}" srcOrd="0" destOrd="0" presId="urn:microsoft.com/office/officeart/2005/8/layout/list1"/>
    <dgm:cxn modelId="{B549E4C3-322C-40F1-9FB0-913E90FD3D7F}" type="presParOf" srcId="{FE6CB4E2-0E7F-4222-8005-13E83D697218}" destId="{28FC7A39-C346-4BCC-9579-7405F9F11148}" srcOrd="1" destOrd="0" presId="urn:microsoft.com/office/officeart/2005/8/layout/list1"/>
    <dgm:cxn modelId="{05490C63-9A6E-464B-A80D-B7C62A829E39}" type="presParOf" srcId="{76B91FF3-28CC-40CD-8202-2200784F9BC4}" destId="{4BA66991-4B36-4483-818C-418850BCB6D1}" srcOrd="5" destOrd="0" presId="urn:microsoft.com/office/officeart/2005/8/layout/list1"/>
    <dgm:cxn modelId="{F3B717F6-400C-485E-8E29-4F7CF48C019C}" type="presParOf" srcId="{76B91FF3-28CC-40CD-8202-2200784F9BC4}" destId="{641134AB-90A8-4E0E-9CE4-52AA20D76B94}" srcOrd="6" destOrd="0" presId="urn:microsoft.com/office/officeart/2005/8/layout/list1"/>
    <dgm:cxn modelId="{47C453C4-B121-4D88-8073-35A805E8D0D3}" type="presParOf" srcId="{76B91FF3-28CC-40CD-8202-2200784F9BC4}" destId="{9966C70F-7132-4333-B9E2-70208DC96441}" srcOrd="7" destOrd="0" presId="urn:microsoft.com/office/officeart/2005/8/layout/list1"/>
    <dgm:cxn modelId="{FE854693-A11C-47FE-B307-FC2E145CA2BD}" type="presParOf" srcId="{76B91FF3-28CC-40CD-8202-2200784F9BC4}" destId="{5CD49F29-74C3-4147-806D-043731956162}" srcOrd="8" destOrd="0" presId="urn:microsoft.com/office/officeart/2005/8/layout/list1"/>
    <dgm:cxn modelId="{40DDD74C-088B-4283-B5B1-2958AEFE79DA}" type="presParOf" srcId="{5CD49F29-74C3-4147-806D-043731956162}" destId="{6355FA8B-FC3E-4E50-B3C1-9B3EA7D2B966}" srcOrd="0" destOrd="0" presId="urn:microsoft.com/office/officeart/2005/8/layout/list1"/>
    <dgm:cxn modelId="{64148AD9-2368-4628-9805-912F018E8AF2}" type="presParOf" srcId="{5CD49F29-74C3-4147-806D-043731956162}" destId="{1C85867C-A799-4CFF-9A88-29D6619DC92D}" srcOrd="1" destOrd="0" presId="urn:microsoft.com/office/officeart/2005/8/layout/list1"/>
    <dgm:cxn modelId="{E8DDF4C9-B409-40C4-95C1-699E319BDDF3}" type="presParOf" srcId="{76B91FF3-28CC-40CD-8202-2200784F9BC4}" destId="{915B5B2B-2B17-42F9-ADD5-E5D2FEE758EB}" srcOrd="9" destOrd="0" presId="urn:microsoft.com/office/officeart/2005/8/layout/list1"/>
    <dgm:cxn modelId="{B98078DD-BF44-4119-A389-432C8719604F}" type="presParOf" srcId="{76B91FF3-28CC-40CD-8202-2200784F9BC4}" destId="{25803EA3-8778-4528-BD3D-5EA7E48278A1}" srcOrd="10" destOrd="0" presId="urn:microsoft.com/office/officeart/2005/8/layout/list1"/>
    <dgm:cxn modelId="{5851E9F8-A100-449B-BFFF-7E6709F16E81}" type="presParOf" srcId="{76B91FF3-28CC-40CD-8202-2200784F9BC4}" destId="{BEB94728-9C03-4AA4-8465-D391391C25EF}" srcOrd="11" destOrd="0" presId="urn:microsoft.com/office/officeart/2005/8/layout/list1"/>
    <dgm:cxn modelId="{2A7FA36A-9A34-4234-872D-B7B250799EDB}" type="presParOf" srcId="{76B91FF3-28CC-40CD-8202-2200784F9BC4}" destId="{F6ED2C82-8F9B-4FE8-9EFF-F7C20053A85E}" srcOrd="12" destOrd="0" presId="urn:microsoft.com/office/officeart/2005/8/layout/list1"/>
    <dgm:cxn modelId="{4B814CBE-8BA4-4A3F-9DBB-973A8E988110}" type="presParOf" srcId="{F6ED2C82-8F9B-4FE8-9EFF-F7C20053A85E}" destId="{84E836A4-AE77-43A8-AE3B-183845642E19}" srcOrd="0" destOrd="0" presId="urn:microsoft.com/office/officeart/2005/8/layout/list1"/>
    <dgm:cxn modelId="{594967AB-794F-4C89-A9C7-FA7583794A80}" type="presParOf" srcId="{F6ED2C82-8F9B-4FE8-9EFF-F7C20053A85E}" destId="{1B2906B2-6C80-4773-9CAE-9223153982FA}" srcOrd="1" destOrd="0" presId="urn:microsoft.com/office/officeart/2005/8/layout/list1"/>
    <dgm:cxn modelId="{411268E5-5DE4-4676-B66E-57AD326D6AE1}" type="presParOf" srcId="{76B91FF3-28CC-40CD-8202-2200784F9BC4}" destId="{6C790D83-33C8-464D-8CCD-C0030CEC76BE}" srcOrd="13" destOrd="0" presId="urn:microsoft.com/office/officeart/2005/8/layout/list1"/>
    <dgm:cxn modelId="{B5E8687E-14A8-4CCB-954B-525D0EC9D83D}" type="presParOf" srcId="{76B91FF3-28CC-40CD-8202-2200784F9BC4}" destId="{CE722DBC-1A7C-41C6-A4FD-ACD7EEC66A9D}" srcOrd="14" destOrd="0" presId="urn:microsoft.com/office/officeart/2005/8/layout/list1"/>
    <dgm:cxn modelId="{79AA8673-2BF6-4EFC-87AF-D0C3F6CEC4B0}" type="presParOf" srcId="{76B91FF3-28CC-40CD-8202-2200784F9BC4}" destId="{A957A2AF-6451-45D8-9CCF-25D520F079D3}" srcOrd="15" destOrd="0" presId="urn:microsoft.com/office/officeart/2005/8/layout/list1"/>
    <dgm:cxn modelId="{E5CD7ECA-23B4-4179-843F-7D792845BB29}" type="presParOf" srcId="{76B91FF3-28CC-40CD-8202-2200784F9BC4}" destId="{D85CF074-6FE1-4FE1-BE90-34A63C01B5D1}" srcOrd="16" destOrd="0" presId="urn:microsoft.com/office/officeart/2005/8/layout/list1"/>
    <dgm:cxn modelId="{859FAE91-6F93-4683-9F77-5B5D62CFC7C9}" type="presParOf" srcId="{D85CF074-6FE1-4FE1-BE90-34A63C01B5D1}" destId="{A536E48F-936E-451D-878B-043F06AC8BA1}" srcOrd="0" destOrd="0" presId="urn:microsoft.com/office/officeart/2005/8/layout/list1"/>
    <dgm:cxn modelId="{DDBBE552-A8B4-454C-881E-06D1C97E0FA7}" type="presParOf" srcId="{D85CF074-6FE1-4FE1-BE90-34A63C01B5D1}" destId="{FE747857-C752-499E-8BA0-C7239A75D806}" srcOrd="1" destOrd="0" presId="urn:microsoft.com/office/officeart/2005/8/layout/list1"/>
    <dgm:cxn modelId="{D1542657-BE8D-4BC7-97E0-98B673DE8D44}" type="presParOf" srcId="{76B91FF3-28CC-40CD-8202-2200784F9BC4}" destId="{6B94B6DD-43CA-40BC-A94F-2AC1D3CBD32B}" srcOrd="17" destOrd="0" presId="urn:microsoft.com/office/officeart/2005/8/layout/list1"/>
    <dgm:cxn modelId="{40B22714-95D0-4AED-B818-3327A678F269}" type="presParOf" srcId="{76B91FF3-28CC-40CD-8202-2200784F9BC4}" destId="{2B5F2ED9-FE6F-46C4-AF6D-B71F914D911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87C99-D23A-4316-AC4F-050D4B51A0B1}">
      <dsp:nvSpPr>
        <dsp:cNvPr id="0" name=""/>
        <dsp:cNvSpPr/>
      </dsp:nvSpPr>
      <dsp:spPr>
        <a:xfrm>
          <a:off x="4217662" y="2452223"/>
          <a:ext cx="2319119" cy="110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132"/>
              </a:lnTo>
              <a:lnTo>
                <a:pt x="2319119" y="752132"/>
              </a:lnTo>
              <a:lnTo>
                <a:pt x="2319119" y="11036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3F7BB-6274-4911-BDA2-3C66DA9CB943}">
      <dsp:nvSpPr>
        <dsp:cNvPr id="0" name=""/>
        <dsp:cNvSpPr/>
      </dsp:nvSpPr>
      <dsp:spPr>
        <a:xfrm>
          <a:off x="1898542" y="2452223"/>
          <a:ext cx="2319119" cy="1103690"/>
        </a:xfrm>
        <a:custGeom>
          <a:avLst/>
          <a:gdLst/>
          <a:ahLst/>
          <a:cxnLst/>
          <a:rect l="0" t="0" r="0" b="0"/>
          <a:pathLst>
            <a:path>
              <a:moveTo>
                <a:pt x="2319119" y="0"/>
              </a:moveTo>
              <a:lnTo>
                <a:pt x="2319119" y="752132"/>
              </a:lnTo>
              <a:lnTo>
                <a:pt x="0" y="752132"/>
              </a:lnTo>
              <a:lnTo>
                <a:pt x="0" y="11036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731E2-9F33-4B27-A3E6-4EBB1DA4F8DF}">
      <dsp:nvSpPr>
        <dsp:cNvPr id="0" name=""/>
        <dsp:cNvSpPr/>
      </dsp:nvSpPr>
      <dsp:spPr>
        <a:xfrm>
          <a:off x="2320201" y="42446"/>
          <a:ext cx="3794923" cy="2409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FE01F3-FBEB-400C-B122-3B7E435A0518}">
      <dsp:nvSpPr>
        <dsp:cNvPr id="0" name=""/>
        <dsp:cNvSpPr/>
      </dsp:nvSpPr>
      <dsp:spPr>
        <a:xfrm>
          <a:off x="2741859" y="443022"/>
          <a:ext cx="3794923" cy="2409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effectLst/>
              <a:latin typeface="Times New Roman" pitchFamily="18" charset="0"/>
              <a:cs typeface="Times New Roman" pitchFamily="18" charset="0"/>
            </a:rPr>
            <a:t>Ключевые направления Антикризисной программы Республики Узбекистан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2439" y="513602"/>
        <a:ext cx="3653763" cy="2268616"/>
      </dsp:txXfrm>
    </dsp:sp>
    <dsp:sp modelId="{78305AB2-3CD6-4AF6-9B1A-3FC14635D5B8}">
      <dsp:nvSpPr>
        <dsp:cNvPr id="0" name=""/>
        <dsp:cNvSpPr/>
      </dsp:nvSpPr>
      <dsp:spPr>
        <a:xfrm>
          <a:off x="1081" y="3555913"/>
          <a:ext cx="3794923" cy="2409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32E6B3-AD8F-4110-A398-E88DD9C24EFA}">
      <dsp:nvSpPr>
        <dsp:cNvPr id="0" name=""/>
        <dsp:cNvSpPr/>
      </dsp:nvSpPr>
      <dsp:spPr>
        <a:xfrm>
          <a:off x="422739" y="3956488"/>
          <a:ext cx="3794923" cy="2409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latin typeface="Times New Roman" pitchFamily="18" charset="0"/>
              <a:cs typeface="Times New Roman" pitchFamily="18" charset="0"/>
            </a:rPr>
            <a:t>Компенсация потерь от негативных последствий воздействия глобального финансово-экономического кризиса</a:t>
          </a:r>
          <a:endParaRPr lang="ru-RU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3319" y="4027068"/>
        <a:ext cx="3653763" cy="2268616"/>
      </dsp:txXfrm>
    </dsp:sp>
    <dsp:sp modelId="{A6642E3C-24C6-45C0-9B8E-C90D8BD4F394}">
      <dsp:nvSpPr>
        <dsp:cNvPr id="0" name=""/>
        <dsp:cNvSpPr/>
      </dsp:nvSpPr>
      <dsp:spPr>
        <a:xfrm>
          <a:off x="4639321" y="3555913"/>
          <a:ext cx="3794923" cy="2409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401AA0-2812-4C9A-BF9D-B48EA3E0BF9C}">
      <dsp:nvSpPr>
        <dsp:cNvPr id="0" name=""/>
        <dsp:cNvSpPr/>
      </dsp:nvSpPr>
      <dsp:spPr>
        <a:xfrm>
          <a:off x="5060979" y="3956488"/>
          <a:ext cx="3794923" cy="2409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Повышение конкурентоспособности страны в среднесрочной и долгосрочной перспективе для того, чтобы выйти из глобального кризиса с модернизированной, технологически обновлённой экономикой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31559" y="4027068"/>
        <a:ext cx="3653763" cy="2268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7B8D4-4639-4684-8575-BA768CFD4C2D}">
      <dsp:nvSpPr>
        <dsp:cNvPr id="0" name=""/>
        <dsp:cNvSpPr/>
      </dsp:nvSpPr>
      <dsp:spPr>
        <a:xfrm>
          <a:off x="568754" y="2916324"/>
          <a:ext cx="370228" cy="2469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14" y="0"/>
              </a:lnTo>
              <a:lnTo>
                <a:pt x="185114" y="2469128"/>
              </a:lnTo>
              <a:lnTo>
                <a:pt x="370228" y="2469128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1450" y="4088469"/>
        <a:ext cx="124836" cy="124836"/>
      </dsp:txXfrm>
    </dsp:sp>
    <dsp:sp modelId="{DFEA7C0B-9306-4896-B79A-AA7C969F7A3A}">
      <dsp:nvSpPr>
        <dsp:cNvPr id="0" name=""/>
        <dsp:cNvSpPr/>
      </dsp:nvSpPr>
      <dsp:spPr>
        <a:xfrm>
          <a:off x="568754" y="2916324"/>
          <a:ext cx="370228" cy="1763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14" y="0"/>
              </a:lnTo>
              <a:lnTo>
                <a:pt x="185114" y="1763663"/>
              </a:lnTo>
              <a:lnTo>
                <a:pt x="370228" y="1763663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8816" y="3753102"/>
        <a:ext cx="90105" cy="90105"/>
      </dsp:txXfrm>
    </dsp:sp>
    <dsp:sp modelId="{0D3A0258-DC29-4A47-A139-9C8F22950F51}">
      <dsp:nvSpPr>
        <dsp:cNvPr id="0" name=""/>
        <dsp:cNvSpPr/>
      </dsp:nvSpPr>
      <dsp:spPr>
        <a:xfrm>
          <a:off x="568754" y="2916324"/>
          <a:ext cx="370228" cy="105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14" y="0"/>
              </a:lnTo>
              <a:lnTo>
                <a:pt x="185114" y="1058197"/>
              </a:lnTo>
              <a:lnTo>
                <a:pt x="370228" y="1058197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5841" y="3417395"/>
        <a:ext cx="56054" cy="56054"/>
      </dsp:txXfrm>
    </dsp:sp>
    <dsp:sp modelId="{259BF52D-CBED-4AD9-8C0C-BA988EB23F6A}">
      <dsp:nvSpPr>
        <dsp:cNvPr id="0" name=""/>
        <dsp:cNvSpPr/>
      </dsp:nvSpPr>
      <dsp:spPr>
        <a:xfrm>
          <a:off x="568754" y="2916324"/>
          <a:ext cx="370228" cy="35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14" y="0"/>
              </a:lnTo>
              <a:lnTo>
                <a:pt x="185114" y="352732"/>
              </a:lnTo>
              <a:lnTo>
                <a:pt x="370228" y="352732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1084" y="3079906"/>
        <a:ext cx="25568" cy="25568"/>
      </dsp:txXfrm>
    </dsp:sp>
    <dsp:sp modelId="{60FD09BD-37BA-4FF2-A224-091DA06CFA7F}">
      <dsp:nvSpPr>
        <dsp:cNvPr id="0" name=""/>
        <dsp:cNvSpPr/>
      </dsp:nvSpPr>
      <dsp:spPr>
        <a:xfrm>
          <a:off x="568754" y="2563591"/>
          <a:ext cx="370228" cy="352732"/>
        </a:xfrm>
        <a:custGeom>
          <a:avLst/>
          <a:gdLst/>
          <a:ahLst/>
          <a:cxnLst/>
          <a:rect l="0" t="0" r="0" b="0"/>
          <a:pathLst>
            <a:path>
              <a:moveTo>
                <a:pt x="0" y="352732"/>
              </a:moveTo>
              <a:lnTo>
                <a:pt x="185114" y="352732"/>
              </a:lnTo>
              <a:lnTo>
                <a:pt x="185114" y="0"/>
              </a:lnTo>
              <a:lnTo>
                <a:pt x="370228" y="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1084" y="2727173"/>
        <a:ext cx="25568" cy="25568"/>
      </dsp:txXfrm>
    </dsp:sp>
    <dsp:sp modelId="{2560F386-ACEF-4BEC-9F74-4E6E7BCF1288}">
      <dsp:nvSpPr>
        <dsp:cNvPr id="0" name=""/>
        <dsp:cNvSpPr/>
      </dsp:nvSpPr>
      <dsp:spPr>
        <a:xfrm>
          <a:off x="568754" y="1858126"/>
          <a:ext cx="370228" cy="1058197"/>
        </a:xfrm>
        <a:custGeom>
          <a:avLst/>
          <a:gdLst/>
          <a:ahLst/>
          <a:cxnLst/>
          <a:rect l="0" t="0" r="0" b="0"/>
          <a:pathLst>
            <a:path>
              <a:moveTo>
                <a:pt x="0" y="1058197"/>
              </a:moveTo>
              <a:lnTo>
                <a:pt x="185114" y="1058197"/>
              </a:lnTo>
              <a:lnTo>
                <a:pt x="185114" y="0"/>
              </a:lnTo>
              <a:lnTo>
                <a:pt x="370228" y="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5841" y="2359197"/>
        <a:ext cx="56054" cy="56054"/>
      </dsp:txXfrm>
    </dsp:sp>
    <dsp:sp modelId="{D732BB25-0296-424C-A8B3-069FD0C803E5}">
      <dsp:nvSpPr>
        <dsp:cNvPr id="0" name=""/>
        <dsp:cNvSpPr/>
      </dsp:nvSpPr>
      <dsp:spPr>
        <a:xfrm>
          <a:off x="568754" y="1152660"/>
          <a:ext cx="370228" cy="1763663"/>
        </a:xfrm>
        <a:custGeom>
          <a:avLst/>
          <a:gdLst/>
          <a:ahLst/>
          <a:cxnLst/>
          <a:rect l="0" t="0" r="0" b="0"/>
          <a:pathLst>
            <a:path>
              <a:moveTo>
                <a:pt x="0" y="1763663"/>
              </a:moveTo>
              <a:lnTo>
                <a:pt x="185114" y="1763663"/>
              </a:lnTo>
              <a:lnTo>
                <a:pt x="185114" y="0"/>
              </a:lnTo>
              <a:lnTo>
                <a:pt x="370228" y="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8816" y="1989439"/>
        <a:ext cx="90105" cy="90105"/>
      </dsp:txXfrm>
    </dsp:sp>
    <dsp:sp modelId="{F82F2D39-C616-49CE-8CB3-6F14CA9AF5EB}">
      <dsp:nvSpPr>
        <dsp:cNvPr id="0" name=""/>
        <dsp:cNvSpPr/>
      </dsp:nvSpPr>
      <dsp:spPr>
        <a:xfrm>
          <a:off x="568754" y="447195"/>
          <a:ext cx="370228" cy="2469128"/>
        </a:xfrm>
        <a:custGeom>
          <a:avLst/>
          <a:gdLst/>
          <a:ahLst/>
          <a:cxnLst/>
          <a:rect l="0" t="0" r="0" b="0"/>
          <a:pathLst>
            <a:path>
              <a:moveTo>
                <a:pt x="0" y="2469128"/>
              </a:moveTo>
              <a:lnTo>
                <a:pt x="185114" y="2469128"/>
              </a:lnTo>
              <a:lnTo>
                <a:pt x="185114" y="0"/>
              </a:lnTo>
              <a:lnTo>
                <a:pt x="370228" y="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1450" y="1619341"/>
        <a:ext cx="124836" cy="124836"/>
      </dsp:txXfrm>
    </dsp:sp>
    <dsp:sp modelId="{41DACAAD-2591-4253-95BA-DC8321473FED}">
      <dsp:nvSpPr>
        <dsp:cNvPr id="0" name=""/>
        <dsp:cNvSpPr/>
      </dsp:nvSpPr>
      <dsp:spPr>
        <a:xfrm rot="16200000">
          <a:off x="-2413729" y="2634137"/>
          <a:ext cx="5400596" cy="5643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600" b="1" kern="1200" smtClean="0">
              <a:latin typeface="Times New Roman" pitchFamily="18" charset="0"/>
              <a:cs typeface="Times New Roman" pitchFamily="18" charset="0"/>
            </a:rPr>
            <a:t>Принят</a:t>
          </a: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ые меры по поддержке предприятий-экспортеров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-2413729" y="2634137"/>
        <a:ext cx="5400596" cy="564372"/>
      </dsp:txXfrm>
    </dsp:sp>
    <dsp:sp modelId="{B7619C82-014F-45D7-B07E-5CEF9FF70544}">
      <dsp:nvSpPr>
        <dsp:cNvPr id="0" name=""/>
        <dsp:cNvSpPr/>
      </dsp:nvSpPr>
      <dsp:spPr>
        <a:xfrm>
          <a:off x="938982" y="165009"/>
          <a:ext cx="7481570" cy="5643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Реструктуризация задолженности перед бюджетом и внебюджетными фондами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165009"/>
        <a:ext cx="7481570" cy="564372"/>
      </dsp:txXfrm>
    </dsp:sp>
    <dsp:sp modelId="{8CECE237-0C66-40B6-BE73-3E8C84A99FDE}">
      <dsp:nvSpPr>
        <dsp:cNvPr id="0" name=""/>
        <dsp:cNvSpPr/>
      </dsp:nvSpPr>
      <dsp:spPr>
        <a:xfrm>
          <a:off x="938982" y="870474"/>
          <a:ext cx="7461911" cy="5643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Ограничен рост цен на природный газ, электроэнергию и воду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870474"/>
        <a:ext cx="7461911" cy="564372"/>
      </dsp:txXfrm>
    </dsp:sp>
    <dsp:sp modelId="{2A85DB99-4216-4AA2-99D5-60170AC68859}">
      <dsp:nvSpPr>
        <dsp:cNvPr id="0" name=""/>
        <dsp:cNvSpPr/>
      </dsp:nvSpPr>
      <dsp:spPr>
        <a:xfrm>
          <a:off x="938982" y="1575940"/>
          <a:ext cx="7481570" cy="5643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Сокращены сроки возврата и  упрощён механизм возврата НДС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1575940"/>
        <a:ext cx="7481570" cy="564372"/>
      </dsp:txXfrm>
    </dsp:sp>
    <dsp:sp modelId="{49BE92D2-CC22-4236-9358-5F15172DBCA9}">
      <dsp:nvSpPr>
        <dsp:cNvPr id="0" name=""/>
        <dsp:cNvSpPr/>
      </dsp:nvSpPr>
      <dsp:spPr>
        <a:xfrm>
          <a:off x="938982" y="2281405"/>
          <a:ext cx="7415484" cy="5643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Продлены ряд ранее предоставленных налоговых льгот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2281405"/>
        <a:ext cx="7415484" cy="564372"/>
      </dsp:txXfrm>
    </dsp:sp>
    <dsp:sp modelId="{FF7BCB19-8BC3-46EA-BEB6-3C1EDBE41798}">
      <dsp:nvSpPr>
        <dsp:cNvPr id="0" name=""/>
        <dsp:cNvSpPr/>
      </dsp:nvSpPr>
      <dsp:spPr>
        <a:xfrm>
          <a:off x="938982" y="2986870"/>
          <a:ext cx="7467760" cy="5643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Увеличены сроки гарантий, предоставляемых коммерческими банками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2986870"/>
        <a:ext cx="7467760" cy="564372"/>
      </dsp:txXfrm>
    </dsp:sp>
    <dsp:sp modelId="{7FE5C6F6-56C5-40FC-8854-CFBDDEE2E516}">
      <dsp:nvSpPr>
        <dsp:cNvPr id="0" name=""/>
        <dsp:cNvSpPr/>
      </dsp:nvSpPr>
      <dsp:spPr>
        <a:xfrm>
          <a:off x="938982" y="3692335"/>
          <a:ext cx="7467760" cy="5643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Облегчены требования к срокам поступления валютной выручки от осуществленного экспорта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3692335"/>
        <a:ext cx="7467760" cy="564372"/>
      </dsp:txXfrm>
    </dsp:sp>
    <dsp:sp modelId="{9E32BC61-9240-4A57-A116-FF8D0CFA0C50}">
      <dsp:nvSpPr>
        <dsp:cNvPr id="0" name=""/>
        <dsp:cNvSpPr/>
      </dsp:nvSpPr>
      <dsp:spPr>
        <a:xfrm>
          <a:off x="938982" y="4397800"/>
          <a:ext cx="7364226" cy="5643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Предоставлено право реализовывать продукцию на экспорт ниже себестоимости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4397800"/>
        <a:ext cx="7364226" cy="564372"/>
      </dsp:txXfrm>
    </dsp:sp>
    <dsp:sp modelId="{6040DB20-4208-4FF5-83AF-E2B34B8F5383}">
      <dsp:nvSpPr>
        <dsp:cNvPr id="0" name=""/>
        <dsp:cNvSpPr/>
      </dsp:nvSpPr>
      <dsp:spPr>
        <a:xfrm>
          <a:off x="938982" y="5103266"/>
          <a:ext cx="7467760" cy="5643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Увеличены объемы и снижены ставки кредитования предприятий-экспортеров под оборотные средства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5103266"/>
        <a:ext cx="7467760" cy="564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D09BD-37BA-4FF2-A224-091DA06CFA7F}">
      <dsp:nvSpPr>
        <dsp:cNvPr id="0" name=""/>
        <dsp:cNvSpPr/>
      </dsp:nvSpPr>
      <dsp:spPr>
        <a:xfrm>
          <a:off x="568754" y="2916324"/>
          <a:ext cx="370228" cy="2259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14" y="0"/>
              </a:lnTo>
              <a:lnTo>
                <a:pt x="185114" y="2259483"/>
              </a:lnTo>
              <a:lnTo>
                <a:pt x="370228" y="2259483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6628" y="3988825"/>
        <a:ext cx="114480" cy="114480"/>
      </dsp:txXfrm>
    </dsp:sp>
    <dsp:sp modelId="{2560F386-ACEF-4BEC-9F74-4E6E7BCF1288}">
      <dsp:nvSpPr>
        <dsp:cNvPr id="0" name=""/>
        <dsp:cNvSpPr/>
      </dsp:nvSpPr>
      <dsp:spPr>
        <a:xfrm>
          <a:off x="568754" y="2916324"/>
          <a:ext cx="370228" cy="948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14" y="0"/>
              </a:lnTo>
              <a:lnTo>
                <a:pt x="185114" y="948723"/>
              </a:lnTo>
              <a:lnTo>
                <a:pt x="370228" y="948723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8408" y="3365225"/>
        <a:ext cx="50920" cy="50920"/>
      </dsp:txXfrm>
    </dsp:sp>
    <dsp:sp modelId="{D732BB25-0296-424C-A8B3-069FD0C803E5}">
      <dsp:nvSpPr>
        <dsp:cNvPr id="0" name=""/>
        <dsp:cNvSpPr/>
      </dsp:nvSpPr>
      <dsp:spPr>
        <a:xfrm>
          <a:off x="568754" y="2410274"/>
          <a:ext cx="370228" cy="506049"/>
        </a:xfrm>
        <a:custGeom>
          <a:avLst/>
          <a:gdLst/>
          <a:ahLst/>
          <a:cxnLst/>
          <a:rect l="0" t="0" r="0" b="0"/>
          <a:pathLst>
            <a:path>
              <a:moveTo>
                <a:pt x="0" y="506049"/>
              </a:moveTo>
              <a:lnTo>
                <a:pt x="185114" y="506049"/>
              </a:lnTo>
              <a:lnTo>
                <a:pt x="185114" y="0"/>
              </a:lnTo>
              <a:lnTo>
                <a:pt x="370228" y="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8193" y="2647623"/>
        <a:ext cx="31351" cy="31351"/>
      </dsp:txXfrm>
    </dsp:sp>
    <dsp:sp modelId="{F82F2D39-C616-49CE-8CB3-6F14CA9AF5EB}">
      <dsp:nvSpPr>
        <dsp:cNvPr id="0" name=""/>
        <dsp:cNvSpPr/>
      </dsp:nvSpPr>
      <dsp:spPr>
        <a:xfrm>
          <a:off x="568754" y="806170"/>
          <a:ext cx="370228" cy="2110153"/>
        </a:xfrm>
        <a:custGeom>
          <a:avLst/>
          <a:gdLst/>
          <a:ahLst/>
          <a:cxnLst/>
          <a:rect l="0" t="0" r="0" b="0"/>
          <a:pathLst>
            <a:path>
              <a:moveTo>
                <a:pt x="0" y="2110153"/>
              </a:moveTo>
              <a:lnTo>
                <a:pt x="185114" y="2110153"/>
              </a:lnTo>
              <a:lnTo>
                <a:pt x="185114" y="0"/>
              </a:lnTo>
              <a:lnTo>
                <a:pt x="370228" y="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0309" y="1807687"/>
        <a:ext cx="107119" cy="107119"/>
      </dsp:txXfrm>
    </dsp:sp>
    <dsp:sp modelId="{41DACAAD-2591-4253-95BA-DC8321473FED}">
      <dsp:nvSpPr>
        <dsp:cNvPr id="0" name=""/>
        <dsp:cNvSpPr/>
      </dsp:nvSpPr>
      <dsp:spPr>
        <a:xfrm rot="16200000">
          <a:off x="-2413729" y="2634137"/>
          <a:ext cx="5400596" cy="5643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Стимулирования внутреннего спроса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-2413729" y="2634137"/>
        <a:ext cx="5400596" cy="564372"/>
      </dsp:txXfrm>
    </dsp:sp>
    <dsp:sp modelId="{B7619C82-014F-45D7-B07E-5CEF9FF70544}">
      <dsp:nvSpPr>
        <dsp:cNvPr id="0" name=""/>
        <dsp:cNvSpPr/>
      </dsp:nvSpPr>
      <dsp:spPr>
        <a:xfrm>
          <a:off x="938982" y="72006"/>
          <a:ext cx="7481570" cy="14683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Расширилось осуществление крупномасштабных государственных программ развития производственной и социальной инфраструктуры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72006"/>
        <a:ext cx="7481570" cy="1468327"/>
      </dsp:txXfrm>
    </dsp:sp>
    <dsp:sp modelId="{8CECE237-0C66-40B6-BE73-3E8C84A99FDE}">
      <dsp:nvSpPr>
        <dsp:cNvPr id="0" name=""/>
        <dsp:cNvSpPr/>
      </dsp:nvSpPr>
      <dsp:spPr>
        <a:xfrm>
          <a:off x="938982" y="1681426"/>
          <a:ext cx="7461911" cy="1457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Расширены масштабы программы локализации и упрощена процедура включения проектов в эту программу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1681426"/>
        <a:ext cx="7461911" cy="1457694"/>
      </dsp:txXfrm>
    </dsp:sp>
    <dsp:sp modelId="{2A85DB99-4216-4AA2-99D5-60170AC68859}">
      <dsp:nvSpPr>
        <dsp:cNvPr id="0" name=""/>
        <dsp:cNvSpPr/>
      </dsp:nvSpPr>
      <dsp:spPr>
        <a:xfrm>
          <a:off x="938982" y="3280214"/>
          <a:ext cx="7481570" cy="116966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Реализованы дополнительные меры по расширению производства продовольственной продукции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3280214"/>
        <a:ext cx="7481570" cy="1169666"/>
      </dsp:txXfrm>
    </dsp:sp>
    <dsp:sp modelId="{49BE92D2-CC22-4236-9358-5F15172DBCA9}">
      <dsp:nvSpPr>
        <dsp:cNvPr id="0" name=""/>
        <dsp:cNvSpPr/>
      </dsp:nvSpPr>
      <dsp:spPr>
        <a:xfrm>
          <a:off x="938982" y="4590974"/>
          <a:ext cx="7415484" cy="116966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Приняты дополнительные меры по стимулированию развития малого бизнеса и предпринимательства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8982" y="4590974"/>
        <a:ext cx="7415484" cy="1169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0B17A-6F39-40D3-839F-913E691E3419}">
      <dsp:nvSpPr>
        <dsp:cNvPr id="0" name=""/>
        <dsp:cNvSpPr/>
      </dsp:nvSpPr>
      <dsp:spPr>
        <a:xfrm>
          <a:off x="-6257550" y="-957260"/>
          <a:ext cx="7448595" cy="7448595"/>
        </a:xfrm>
        <a:prstGeom prst="blockArc">
          <a:avLst>
            <a:gd name="adj1" fmla="val 18900000"/>
            <a:gd name="adj2" fmla="val 2700000"/>
            <a:gd name="adj3" fmla="val 29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D0877-9732-4155-BA99-69F2BE90B8FF}">
      <dsp:nvSpPr>
        <dsp:cNvPr id="0" name=""/>
        <dsp:cNvSpPr/>
      </dsp:nvSpPr>
      <dsp:spPr>
        <a:xfrm>
          <a:off x="520381" y="345768"/>
          <a:ext cx="7630813" cy="691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26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Выделение дополнительных государственных средств для увеличения уставных капиталов банков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0381" y="345768"/>
        <a:ext cx="7630813" cy="691980"/>
      </dsp:txXfrm>
    </dsp:sp>
    <dsp:sp modelId="{19FEF3E6-6742-45A3-82D7-BE9334DE0E07}">
      <dsp:nvSpPr>
        <dsp:cNvPr id="0" name=""/>
        <dsp:cNvSpPr/>
      </dsp:nvSpPr>
      <dsp:spPr>
        <a:xfrm>
          <a:off x="87894" y="259271"/>
          <a:ext cx="864975" cy="86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17B9B-1D70-4AD2-98EF-4C8FB78A091E}">
      <dsp:nvSpPr>
        <dsp:cNvPr id="0" name=""/>
        <dsp:cNvSpPr/>
      </dsp:nvSpPr>
      <dsp:spPr>
        <a:xfrm>
          <a:off x="1016235" y="1383407"/>
          <a:ext cx="7134960" cy="691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26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Принято решение об ускорении реализации ряда важнейших стратегических проектов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6235" y="1383407"/>
        <a:ext cx="7134960" cy="691980"/>
      </dsp:txXfrm>
    </dsp:sp>
    <dsp:sp modelId="{06634FE8-69C1-4531-AC4D-8A663E1F818F}">
      <dsp:nvSpPr>
        <dsp:cNvPr id="0" name=""/>
        <dsp:cNvSpPr/>
      </dsp:nvSpPr>
      <dsp:spPr>
        <a:xfrm>
          <a:off x="583747" y="1296910"/>
          <a:ext cx="864975" cy="86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6AA62-7092-4494-9C1C-3E04BC0EF10B}">
      <dsp:nvSpPr>
        <dsp:cNvPr id="0" name=""/>
        <dsp:cNvSpPr/>
      </dsp:nvSpPr>
      <dsp:spPr>
        <a:xfrm>
          <a:off x="1168422" y="2421046"/>
          <a:ext cx="6982773" cy="691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26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Разработаны дополнительно к ранее принятым 11 отраслевым программам технической модернизации ведущих отраслей ещё 3 большие программы модернизации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68422" y="2421046"/>
        <a:ext cx="6982773" cy="691980"/>
      </dsp:txXfrm>
    </dsp:sp>
    <dsp:sp modelId="{B2612A3E-053A-4248-B085-CBBB2BF4EEA6}">
      <dsp:nvSpPr>
        <dsp:cNvPr id="0" name=""/>
        <dsp:cNvSpPr/>
      </dsp:nvSpPr>
      <dsp:spPr>
        <a:xfrm>
          <a:off x="735934" y="2334549"/>
          <a:ext cx="864975" cy="86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27081-2677-4002-9EC8-D4EA2735E40D}">
      <dsp:nvSpPr>
        <dsp:cNvPr id="0" name=""/>
        <dsp:cNvSpPr/>
      </dsp:nvSpPr>
      <dsp:spPr>
        <a:xfrm>
          <a:off x="1016235" y="3458685"/>
          <a:ext cx="7134960" cy="691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26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Принята программа технической модернизации и реконструкции производства на 2009—2014 гг.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6235" y="3458685"/>
        <a:ext cx="7134960" cy="691980"/>
      </dsp:txXfrm>
    </dsp:sp>
    <dsp:sp modelId="{553E5134-2BB0-4365-A104-374A204F6147}">
      <dsp:nvSpPr>
        <dsp:cNvPr id="0" name=""/>
        <dsp:cNvSpPr/>
      </dsp:nvSpPr>
      <dsp:spPr>
        <a:xfrm>
          <a:off x="583747" y="3372187"/>
          <a:ext cx="864975" cy="86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ED830-80F3-447F-8916-2B26C4A175D3}">
      <dsp:nvSpPr>
        <dsp:cNvPr id="0" name=""/>
        <dsp:cNvSpPr/>
      </dsp:nvSpPr>
      <dsp:spPr>
        <a:xfrm>
          <a:off x="520381" y="4496324"/>
          <a:ext cx="7630813" cy="691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26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Разработан и реализуется пакет мер по расширению сотрудничества с международными финансовыми институтами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0381" y="4496324"/>
        <a:ext cx="7630813" cy="691980"/>
      </dsp:txXfrm>
    </dsp:sp>
    <dsp:sp modelId="{C4EFEBC5-E09D-4956-9CF1-5B7DF3A3A17E}">
      <dsp:nvSpPr>
        <dsp:cNvPr id="0" name=""/>
        <dsp:cNvSpPr/>
      </dsp:nvSpPr>
      <dsp:spPr>
        <a:xfrm>
          <a:off x="87894" y="4409826"/>
          <a:ext cx="864975" cy="8649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02ECC-51A6-4A53-842C-8712364210F1}">
      <dsp:nvSpPr>
        <dsp:cNvPr id="0" name=""/>
        <dsp:cNvSpPr/>
      </dsp:nvSpPr>
      <dsp:spPr>
        <a:xfrm>
          <a:off x="0" y="34418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9F075-67A8-4FAA-B4BD-61E031E765FC}">
      <dsp:nvSpPr>
        <dsp:cNvPr id="0" name=""/>
        <dsp:cNvSpPr/>
      </dsp:nvSpPr>
      <dsp:spPr>
        <a:xfrm>
          <a:off x="411480" y="48980"/>
          <a:ext cx="7262539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Макроэкономическая стабильность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77801"/>
        <a:ext cx="7204897" cy="532758"/>
      </dsp:txXfrm>
    </dsp:sp>
    <dsp:sp modelId="{641134AB-90A8-4E0E-9CE4-52AA20D76B94}">
      <dsp:nvSpPr>
        <dsp:cNvPr id="0" name=""/>
        <dsp:cNvSpPr/>
      </dsp:nvSpPr>
      <dsp:spPr>
        <a:xfrm>
          <a:off x="0" y="125138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C7A39-C346-4BCC-9579-7405F9F11148}">
      <dsp:nvSpPr>
        <dsp:cNvPr id="0" name=""/>
        <dsp:cNvSpPr/>
      </dsp:nvSpPr>
      <dsp:spPr>
        <a:xfrm>
          <a:off x="411480" y="956180"/>
          <a:ext cx="72009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Высокие темпы экономического роста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985001"/>
        <a:ext cx="7143258" cy="532758"/>
      </dsp:txXfrm>
    </dsp:sp>
    <dsp:sp modelId="{25803EA3-8778-4528-BD3D-5EA7E48278A1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5867C-A799-4CFF-9A88-29D6619DC92D}">
      <dsp:nvSpPr>
        <dsp:cNvPr id="0" name=""/>
        <dsp:cNvSpPr/>
      </dsp:nvSpPr>
      <dsp:spPr>
        <a:xfrm>
          <a:off x="411480" y="1863381"/>
          <a:ext cx="72009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Продолжение структурных реформ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1892202"/>
        <a:ext cx="7143258" cy="532758"/>
      </dsp:txXfrm>
    </dsp:sp>
    <dsp:sp modelId="{CE722DBC-1A7C-41C6-A4FD-ACD7EEC66A9D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2906B2-6C80-4773-9CAE-9223153982FA}">
      <dsp:nvSpPr>
        <dsp:cNvPr id="0" name=""/>
        <dsp:cNvSpPr/>
      </dsp:nvSpPr>
      <dsp:spPr>
        <a:xfrm>
          <a:off x="411480" y="2770581"/>
          <a:ext cx="7118521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Увеличение занятости населения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2799402"/>
        <a:ext cx="7060879" cy="532758"/>
      </dsp:txXfrm>
    </dsp:sp>
    <dsp:sp modelId="{2B5F2ED9-FE6F-46C4-AF6D-B71F914D911E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747857-C752-499E-8BA0-C7239A75D806}">
      <dsp:nvSpPr>
        <dsp:cNvPr id="0" name=""/>
        <dsp:cNvSpPr/>
      </dsp:nvSpPr>
      <dsp:spPr>
        <a:xfrm>
          <a:off x="411480" y="3677781"/>
          <a:ext cx="7056882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Рост реальных доходов населения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3706602"/>
        <a:ext cx="6999240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0E64D7-2A03-477D-BEA4-58ACAE98D936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89DFCF-0EB8-4CF5-8EA1-A90F7EC64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78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7A6323C-01E4-4ADB-8E9B-7D7C634D7119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Расулова Д.В.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5CD72A6-E419-4A47-A219-F41486D41CC7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969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5800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4213" y="4343400"/>
            <a:ext cx="54895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5" tIns="45352" rIns="90705" bIns="45352"/>
          <a:lstStyle/>
          <a:p>
            <a:endParaRPr lang="uz-Cyrl-UZ" smtClean="0"/>
          </a:p>
        </p:txBody>
      </p:sp>
      <p:sp>
        <p:nvSpPr>
          <p:cNvPr id="2970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5" tIns="45352" rIns="90705" bIns="45352" anchor="b"/>
          <a:lstStyle>
            <a:lvl1pPr defTabSz="90646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AB0C111A-747B-4D7A-BCDB-C4F3EC70D96D}" type="slidenum">
              <a:rPr lang="ru-RU" sz="1200">
                <a:latin typeface="Corbel" pitchFamily="34" charset="0"/>
                <a:cs typeface="Arial" charset="0"/>
              </a:rPr>
              <a:pPr algn="r" eaLnBrk="1" hangingPunct="1"/>
              <a:t>7</a:t>
            </a:fld>
            <a:endParaRPr lang="ru-RU" sz="1200">
              <a:latin typeface="Corbel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Верхний колонтитул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smtClean="0"/>
          </a:p>
        </p:txBody>
      </p:sp>
      <p:sp>
        <p:nvSpPr>
          <p:cNvPr id="30725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mtClean="0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807821-D4E6-4C86-8909-564E9550F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64856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185D-100D-48CB-B0AD-0844B93DF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13709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B1E5-D48A-4290-816E-CE49787E0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0297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A68DF-BC1C-4303-A647-BD7A36D064AC}" type="datetime1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7F97-28DC-49DE-BD84-B7B4C620C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5079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50E12-F93E-44D6-A83E-FD68079BC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24453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400D-B0A5-4EB9-B07D-E55978A63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8703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D0D1-C277-4E13-B2AB-E19CD0A6B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893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FB9E-DCDF-4CF1-BDFD-C8962EEE7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93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E250-847B-4FC9-A45F-C88D31547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1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2C64-849F-44C6-B3E0-8D245FB19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0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CA3CF-A62C-4B95-902D-0AF9C6C5B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25831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641C7-CC73-46D9-9C6B-90E9AEECE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51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  <a:latin typeface="Lucida Sans Unicode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F4DF-5917-43BD-9B5B-98043B130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0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  <a:latin typeface="Lucida Sans Unicode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9584AE0-5C03-439C-AC4E-50979497A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48" r:id="rId2"/>
    <p:sldLayoutId id="2147484153" r:id="rId3"/>
    <p:sldLayoutId id="2147484154" r:id="rId4"/>
    <p:sldLayoutId id="2147484155" r:id="rId5"/>
    <p:sldLayoutId id="2147484156" r:id="rId6"/>
    <p:sldLayoutId id="2147484149" r:id="rId7"/>
    <p:sldLayoutId id="2147484157" r:id="rId8"/>
    <p:sldLayoutId id="2147484158" r:id="rId9"/>
    <p:sldLayoutId id="2147484150" r:id="rId10"/>
    <p:sldLayoutId id="2147484151" r:id="rId11"/>
    <p:sldLayoutId id="2147484159" r:id="rId12"/>
    <p:sldLayoutId id="2147484160" r:id="rId13"/>
  </p:sldLayoutIdLst>
  <p:transition spd="slow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__________Microsoft_Excel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oleObject" Target="../embeddings/__________Microsoft_Excel3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png"/><Relationship Id="rId4" Type="http://schemas.openxmlformats.org/officeDocument/2006/relationships/oleObject" Target="../embeddings/__________Microsoft_Excel4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C597E56-8842-4F9B-8951-8197E2B994E8}" type="slidenum">
              <a:rPr lang="ru-RU" sz="1200">
                <a:solidFill>
                  <a:srgbClr val="D1EAEE"/>
                </a:solidFill>
              </a:rPr>
              <a:pPr algn="r" eaLnBrk="1" hangingPunct="1"/>
              <a:t>1</a:t>
            </a:fld>
            <a:endParaRPr lang="ru-RU" sz="1200">
              <a:solidFill>
                <a:srgbClr val="D1EAEE"/>
              </a:solidFill>
            </a:endParaRPr>
          </a:p>
        </p:txBody>
      </p:sp>
      <p:sp>
        <p:nvSpPr>
          <p:cNvPr id="11267" name="Text Box 286"/>
          <p:cNvSpPr txBox="1">
            <a:spLocks noChangeArrowheads="1"/>
          </p:cNvSpPr>
          <p:nvPr/>
        </p:nvSpPr>
        <p:spPr bwMode="auto">
          <a:xfrm>
            <a:off x="1285875" y="615950"/>
            <a:ext cx="6357938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2" tIns="40636" rIns="81272" bIns="4063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sz="1600" b="1">
                <a:latin typeface="Times New Roman" pitchFamily="18" charset="0"/>
                <a:cs typeface="Times New Roman" pitchFamily="18" charset="0"/>
              </a:rPr>
              <a:t>МИНИСТЕРСТВО ВЫСШЕГО И СРЕДНЕГО СПЕЦИАЛЬНОГО ОБРАЗОВАНИЯ РЕСПУБЛИКИ УЗБЕКИСТАН </a:t>
            </a:r>
          </a:p>
          <a:p>
            <a:pPr algn="ctr" eaLnBrk="1" hangingPunct="1"/>
            <a:endParaRPr lang="ru-RU" sz="1600" b="1">
              <a:latin typeface="Times New Roman" pitchFamily="18" charset="0"/>
            </a:endParaRPr>
          </a:p>
          <a:p>
            <a:pPr algn="ctr" eaLnBrk="1" hangingPunct="1"/>
            <a:r>
              <a:rPr lang="ru-RU" sz="1600" b="1">
                <a:latin typeface="Times New Roman" pitchFamily="18" charset="0"/>
              </a:rPr>
              <a:t>ТАШКЕНТСКИЙ  ГОСУДАРСТВЕННЫЙ ЭКОНОМИЧЕСКИЙ УНИВЕРСИТЕТ</a:t>
            </a:r>
            <a:endParaRPr lang="uz-Cyrl-UZ" sz="1600" b="1">
              <a:latin typeface="Times New Roman" pitchFamily="18" charset="0"/>
            </a:endParaRPr>
          </a:p>
        </p:txBody>
      </p:sp>
      <p:pic>
        <p:nvPicPr>
          <p:cNvPr id="11268" name="Picture 11" descr="Герб Узбекиста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12713"/>
            <a:ext cx="1268413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2" descr="uz-flag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5" y="249238"/>
            <a:ext cx="1501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968375" y="4214813"/>
            <a:ext cx="753268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2" tIns="40636" rIns="81272" bIns="40636" anchor="ctr">
            <a:spAutoFit/>
          </a:bodyPr>
          <a:lstStyle/>
          <a:p>
            <a:pPr algn="ctr" defTabSz="812800" eaLnBrk="0" hangingPunct="0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 defTabSz="812800" eaLnBrk="0" hangingPunct="0"/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F:\Ҳужжатлар\ТДИУ логотип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2006193"/>
            <a:ext cx="1643074" cy="17799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272" name="Прямоугольник 7"/>
          <p:cNvSpPr>
            <a:spLocks noChangeArrowheads="1"/>
          </p:cNvSpPr>
          <p:nvPr/>
        </p:nvSpPr>
        <p:spPr bwMode="auto">
          <a:xfrm>
            <a:off x="1428750" y="4214813"/>
            <a:ext cx="61436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Особенности антикризисных мер осуществленных в Узбекистане</a:t>
            </a:r>
            <a:endParaRPr 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Text Box 286"/>
          <p:cNvSpPr txBox="1">
            <a:spLocks noChangeArrowheads="1"/>
          </p:cNvSpPr>
          <p:nvPr/>
        </p:nvSpPr>
        <p:spPr bwMode="auto">
          <a:xfrm>
            <a:off x="2571750" y="5857875"/>
            <a:ext cx="63579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2" tIns="40636" rIns="81272" bIns="4063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uz-Cyrl-UZ" sz="2000" b="1">
                <a:latin typeface="Times New Roman" pitchFamily="18" charset="0"/>
              </a:rPr>
              <a:t>д.э.н., проф. Н.Х.Жумаев – Ректор ТГЭУ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714375" y="1571625"/>
            <a:ext cx="7705725" cy="4500563"/>
          </a:xfrm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Количество банков, полученных оценку «</a:t>
            </a:r>
            <a:r>
              <a:rPr lang="ru-RU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Стабилный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» от международных рейтинговых  </a:t>
            </a:r>
            <a:r>
              <a:rPr lang="ru-RU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компаниий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uz-Cyrl-U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Standard &amp; Poor's», «Мoody"s», «Fitch ratings»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 </a:t>
            </a:r>
            <a:r>
              <a:rPr lang="ru-RU" sz="3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7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39750" y="176213"/>
            <a:ext cx="8207375" cy="12003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Основные показатели </a:t>
            </a: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банковской системы Республики Узбекистана</a:t>
            </a:r>
            <a:endParaRPr lang="en-US" sz="2400" b="1" dirty="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(</a:t>
            </a:r>
            <a:r>
              <a:rPr lang="uz-Cyrl-UZ" sz="2400" b="1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на начало года</a:t>
            </a: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, млрд. </a:t>
            </a:r>
            <a:r>
              <a:rPr lang="ru-RU" sz="2400" b="1" dirty="0" err="1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сум</a:t>
            </a:r>
            <a:r>
              <a:rPr lang="uz-Cyrl-UZ" sz="2400" b="1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214313" y="1714500"/>
          <a:ext cx="8674100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4" imgW="8675360" imgH="4633362" progId="Excel.Chart.8">
                  <p:embed/>
                </p:oleObj>
              </mc:Choice>
              <mc:Fallback>
                <p:oleObj r:id="rId4" imgW="8675360" imgH="4633362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714500"/>
                        <a:ext cx="8674100" cy="463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571500" y="1647825"/>
          <a:ext cx="8191500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r:id="rId3" imgW="8193734" imgH="4566300" progId="Excel.Chart.8">
                  <p:embed/>
                </p:oleObj>
              </mc:Choice>
              <mc:Fallback>
                <p:oleObj r:id="rId3" imgW="8193734" imgH="45663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647825"/>
                        <a:ext cx="8191500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9750" y="342900"/>
            <a:ext cx="8208963" cy="95410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Динамика роста кредитного портфеля коммерческих банков, млрд.сум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11188" y="258055"/>
            <a:ext cx="8137525" cy="120032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объёма кредитов и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микрокредитов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выданных коммерческими банками на развитие  малого бизнеса и частного предпринимательства (млрд.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0" y="1662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09600" y="1785938"/>
          <a:ext cx="8128000" cy="479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r:id="rId4" imgW="8126672" imgH="4791871" progId="Excel.Chart.8">
                  <p:embed/>
                </p:oleObj>
              </mc:Choice>
              <mc:Fallback>
                <p:oleObj r:id="rId4" imgW="8126672" imgH="4791871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85938"/>
                        <a:ext cx="8128000" cy="479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850" name="Group 114"/>
          <p:cNvGraphicFramePr>
            <a:graphicFrameLocks noGrp="1"/>
          </p:cNvGraphicFramePr>
          <p:nvPr>
            <p:ph idx="1"/>
          </p:nvPr>
        </p:nvGraphicFramePr>
        <p:xfrm>
          <a:off x="323850" y="1844675"/>
          <a:ext cx="8569325" cy="3455988"/>
        </p:xfrm>
        <a:graphic>
          <a:graphicData uri="http://schemas.openxmlformats.org/drawingml/2006/table">
            <a:tbl>
              <a:tblPr/>
              <a:tblGrid>
                <a:gridCol w="1947185"/>
                <a:gridCol w="886955"/>
                <a:gridCol w="914405"/>
                <a:gridCol w="974450"/>
                <a:gridCol w="929845"/>
                <a:gridCol w="960725"/>
                <a:gridCol w="977881"/>
                <a:gridCol w="977881"/>
              </a:tblGrid>
              <a:tr h="1342409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 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 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 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 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3579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Дефицит(-),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kumimoji="0" lang="uz-Cyrl-U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-2,8%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z-Cyrl-U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-1,0%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uz-Cyrl-U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1,1%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uz-Cyrl-U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1,5%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uz-Cyrl-U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0,2%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uz-Cyrl-U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0,3%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uz-Cyrl-U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uz-Cyrl-U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1444" marR="91444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1214414" y="571480"/>
            <a:ext cx="7299325" cy="95410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Сведения о состоянии государственного бюджета</a:t>
            </a:r>
            <a:endParaRPr lang="ru-RU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638" y="1303338"/>
          <a:ext cx="9191625" cy="563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r:id="rId4" imgW="9193565" imgH="5633192" progId="Excel.Chart.8">
                  <p:embed/>
                </p:oleObj>
              </mc:Choice>
              <mc:Fallback>
                <p:oleObj r:id="rId4" imgW="9193565" imgH="5633192" progId="Excel.Char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8" y="1303338"/>
                        <a:ext cx="9191625" cy="563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5911850" y="6224588"/>
            <a:ext cx="1277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ru-RU" sz="1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9463" y="241300"/>
            <a:ext cx="8001000" cy="11334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Уровень </a:t>
            </a:r>
            <a:r>
              <a:rPr lang="uz-Cyrl-UZ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безработицы </a:t>
            </a:r>
            <a:r>
              <a:rPr lang="uz-Cyrl-UZ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в развитых странах и в Республике Узбекистан в период кризиса 2008-2011 (в процентах)</a:t>
            </a:r>
          </a:p>
        </p:txBody>
      </p:sp>
      <p:sp>
        <p:nvSpPr>
          <p:cNvPr id="25605" name="Номер слайда 6"/>
          <p:cNvSpPr txBox="1">
            <a:spLocks noGrp="1"/>
          </p:cNvSpPr>
          <p:nvPr/>
        </p:nvSpPr>
        <p:spPr bwMode="auto">
          <a:xfrm>
            <a:off x="6532563" y="6400800"/>
            <a:ext cx="2133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BB12E241-6B7A-4891-8551-59DA73D5E245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15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3487768-37C5-47A3-A9EF-05F0380C4E25}" type="slidenum">
              <a:rPr lang="ru-RU" altLang="en-US" smtClean="0"/>
              <a:pPr eaLnBrk="1" hangingPunct="1"/>
              <a:t>16</a:t>
            </a:fld>
            <a:endParaRPr lang="ru-RU" altLang="en-US" smtClean="0"/>
          </a:p>
        </p:txBody>
      </p:sp>
      <p:sp>
        <p:nvSpPr>
          <p:cNvPr id="26627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74825"/>
            <a:ext cx="8229600" cy="4094163"/>
          </a:xfrm>
        </p:spPr>
        <p:txBody>
          <a:bodyPr/>
          <a:lstStyle/>
          <a:p>
            <a:pPr eaLnBrk="1" hangingPunct="1"/>
            <a:endParaRPr lang="uz-Cyrl-UZ" b="1" smtClean="0">
              <a:solidFill>
                <a:srgbClr val="3333FF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6600" b="1" i="1" smtClean="0">
                <a:solidFill>
                  <a:srgbClr val="3333FF"/>
                </a:solidFill>
                <a:latin typeface="Times New Roman" pitchFamily="18" charset="0"/>
              </a:rPr>
              <a:t>Благодарю за внимание</a:t>
            </a:r>
            <a:r>
              <a:rPr lang="uz-Cyrl-UZ" sz="6600" b="1" i="1" smtClean="0">
                <a:solidFill>
                  <a:srgbClr val="3333FF"/>
                </a:solidFill>
                <a:latin typeface="Times New Roman" pitchFamily="18" charset="0"/>
              </a:rPr>
              <a:t>!</a:t>
            </a:r>
            <a:endParaRPr lang="ru-RU" sz="6600" b="1" i="1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512" y="188640"/>
          <a:ext cx="885698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323528" y="332656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323528" y="332656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063278"/>
          <a:ext cx="8229600" cy="5534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Пакет мер по повышению конкурентоспособности страны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600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реализации пакетов мер Антикризисной программы Узбекистана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7D9786C-4841-4D73-9FAF-9BA5326DDC53}" type="slidenum">
              <a:rPr lang="ru-RU" altLang="en-US" smtClean="0"/>
              <a:pPr eaLnBrk="1" hangingPunct="1"/>
              <a:t>7</a:t>
            </a:fld>
            <a:endParaRPr lang="ru-RU" altLang="en-US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19113" y="1196975"/>
          <a:ext cx="8320088" cy="4746654"/>
        </p:xfrm>
        <a:graphic>
          <a:graphicData uri="http://schemas.openxmlformats.org/drawingml/2006/table">
            <a:tbl>
              <a:tblPr/>
              <a:tblGrid>
                <a:gridCol w="3495675"/>
                <a:gridCol w="936625"/>
                <a:gridCol w="1008063"/>
                <a:gridCol w="935037"/>
                <a:gridCol w="792163"/>
                <a:gridCol w="1152525"/>
              </a:tblGrid>
              <a:tr h="82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0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МАКРОЭКОНОМИЧЕСКИЕ ПОКАЗАТЕЛИ (в процентах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0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0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0D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0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0D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0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0D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0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0D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0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0D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52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 ВВП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79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 ПРОМЫШЛЕННОГО ПРОИЗВОДСТВА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7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УСЛУГ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52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ТОРГОВЛЯ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82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ГОСУДАРСТВЕННОГО БОДЖЕТА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52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ИНФЛЯЦИИ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79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 СРЕДНЕЙ ЗАРОБОТНОЙ ПЛАТЫ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79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 РЕАЛЬНОГО ДОХОДА НА ДУШУ НАСЕЛЕНИЯ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uz-Cyrl-U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428750" y="115888"/>
            <a:ext cx="6500813" cy="85725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b="1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ОСНОВНЫЕ МАКРОЭКОНОМИЧЕСКИЕ ПОКАЗАТЕЛИ ЗА 2007-2011 ГОДЫ</a:t>
            </a:r>
            <a:endParaRPr lang="ru-RU" b="1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ABA738E-9EC7-4550-A9E8-8F18A67CAF05}" type="slidenum">
              <a:rPr lang="ru-RU" altLang="en-US" smtClean="0"/>
              <a:pPr eaLnBrk="1" hangingPunct="1"/>
              <a:t>8</a:t>
            </a:fld>
            <a:endParaRPr lang="ru-RU" altLang="en-US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313" y="61913"/>
            <a:ext cx="6335712" cy="11525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z-Cyrl-UZ" sz="2800" b="1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defRPr/>
            </a:pPr>
            <a:r>
              <a:rPr lang="uz-Cyrl-UZ" sz="2800" b="1" dirty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Динамика роста ВВП в 2007-2011 годах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18436" name="Object 2"/>
          <p:cNvGraphicFramePr>
            <a:graphicFrameLocks/>
          </p:cNvGraphicFramePr>
          <p:nvPr/>
        </p:nvGraphicFramePr>
        <p:xfrm>
          <a:off x="344488" y="1357313"/>
          <a:ext cx="8747125" cy="507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Лист" r:id="rId4" imgW="6286607" imgH="3552961" progId="Excel.Sheet.8">
                  <p:embed/>
                </p:oleObj>
              </mc:Choice>
              <mc:Fallback>
                <p:oleObj name="Лист" r:id="rId4" imgW="6286607" imgH="3552961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357313"/>
                        <a:ext cx="8747125" cy="5078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>
                            <a:alpha val="0"/>
                          </a:srgbClr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AFFE59E-0435-4C97-8290-218C78A00C10}" type="slidenum">
              <a:rPr lang="ru-RU" altLang="en-US" smtClean="0"/>
              <a:pPr eaLnBrk="1" hangingPunct="1"/>
              <a:t>9</a:t>
            </a:fld>
            <a:endParaRPr lang="ru-RU" altLang="en-US" smtClean="0"/>
          </a:p>
        </p:txBody>
      </p:sp>
      <p:graphicFrame>
        <p:nvGraphicFramePr>
          <p:cNvPr id="19459" name="Object 2"/>
          <p:cNvGraphicFramePr>
            <a:graphicFrameLocks/>
          </p:cNvGraphicFramePr>
          <p:nvPr/>
        </p:nvGraphicFramePr>
        <p:xfrm>
          <a:off x="649288" y="1643063"/>
          <a:ext cx="8123237" cy="409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Worksheet" r:id="rId3" imgW="8105670" imgH="4086225" progId="Excel.Sheet.8">
                  <p:embed/>
                </p:oleObj>
              </mc:Choice>
              <mc:Fallback>
                <p:oleObj name="Worksheet" r:id="rId3" imgW="8105670" imgH="4086225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1643063"/>
                        <a:ext cx="8123237" cy="409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071563" y="285750"/>
            <a:ext cx="7000875" cy="92868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  <a:t>Динамика средств Ф</a:t>
            </a:r>
            <a:r>
              <a:rPr lang="uz-Cyrl-UZ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  <a:t>онда </a:t>
            </a:r>
            <a:r>
              <a:rPr lang="uz-Cyrl-UZ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  <a:t>реконструкции и развитии </a:t>
            </a:r>
            <a:r>
              <a:rPr lang="uz-Cyrl-UZ" b="1" i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  <a:t>(млрд. </a:t>
            </a:r>
            <a:r>
              <a:rPr lang="uz-Cyrl-UZ" b="1" i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  <a:t>долл.) </a:t>
            </a:r>
            <a:endParaRPr lang="uz-Cyrl-UZ" b="1" i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1300</TotalTime>
  <Words>487</Words>
  <Application>Microsoft Office PowerPoint</Application>
  <PresentationFormat>Экран (4:3)</PresentationFormat>
  <Paragraphs>129</Paragraphs>
  <Slides>16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32" baseType="lpstr">
      <vt:lpstr>Verdana</vt:lpstr>
      <vt:lpstr>Arial</vt:lpstr>
      <vt:lpstr>Lucida Sans Unicode</vt:lpstr>
      <vt:lpstr>Wingdings 3</vt:lpstr>
      <vt:lpstr>Wingdings 2</vt:lpstr>
      <vt:lpstr>Calibri</vt:lpstr>
      <vt:lpstr>Times New Roman</vt:lpstr>
      <vt:lpstr>ＭＳ Ｐゴシック</vt:lpstr>
      <vt:lpstr>Bookman Old Style</vt:lpstr>
      <vt:lpstr>Wingdings</vt:lpstr>
      <vt:lpstr>Corbel</vt:lpstr>
      <vt:lpstr>Открытая</vt:lpstr>
      <vt:lpstr>Лист Microsoft Excel 97-2003</vt:lpstr>
      <vt:lpstr>Лист Microsoft Office Excel 97-2003</vt:lpstr>
      <vt:lpstr>Диаграмма Microsoft Excel</vt:lpstr>
      <vt:lpstr>Диаграмма Microsoft Office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Пакет мер по повышению конкурентоспособности страны</vt:lpstr>
      <vt:lpstr>Результаты реализации пакетов мер Антикризисной программы Узбекистана</vt:lpstr>
      <vt:lpstr>Презентация PowerPoint</vt:lpstr>
      <vt:lpstr>Презентация PowerPoint</vt:lpstr>
      <vt:lpstr>Презентация PowerPoint</vt:lpstr>
      <vt:lpstr>  Количество банков, полученных оценку «Стабилный» от международных рейтинговых  компаниий Standard &amp; Poor's», «Мoody"s», «Fitch ratings»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42</cp:revision>
  <dcterms:created xsi:type="dcterms:W3CDTF">2012-02-06T17:12:53Z</dcterms:created>
  <dcterms:modified xsi:type="dcterms:W3CDTF">2012-04-05T05:50:56Z</dcterms:modified>
</cp:coreProperties>
</file>